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6858000" cx="9144000"/>
  <p:notesSz cx="7010400" cy="9296400"/>
  <p:embeddedFontLst>
    <p:embeddedFont>
      <p:font typeface="Roboto Slab"/>
      <p:regular r:id="rId17"/>
      <p:bold r:id="rId18"/>
    </p:embeddedFont>
    <p:embeddedFont>
      <p:font typeface="Tahoma"/>
      <p:regular r:id="rId19"/>
      <p:bold r:id="rId20"/>
    </p:embeddedFont>
    <p:embeddedFont>
      <p:font typeface="Sanchez"/>
      <p:regular r:id="rId21"/>
      <p: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3" roundtripDataSignature="AMtx7mhm731jkRUZosl/U+/2Zk8siaQR4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Tahoma-bold.fntdata"/><Relationship Id="rId11" Type="http://schemas.openxmlformats.org/officeDocument/2006/relationships/slide" Target="slides/slide6.xml"/><Relationship Id="rId22" Type="http://schemas.openxmlformats.org/officeDocument/2006/relationships/font" Target="fonts/Sanchez-italic.fntdata"/><Relationship Id="rId10" Type="http://schemas.openxmlformats.org/officeDocument/2006/relationships/slide" Target="slides/slide5.xml"/><Relationship Id="rId21" Type="http://schemas.openxmlformats.org/officeDocument/2006/relationships/font" Target="fonts/Sanchez-regular.fntdata"/><Relationship Id="rId13" Type="http://schemas.openxmlformats.org/officeDocument/2006/relationships/slide" Target="slides/slide8.xml"/><Relationship Id="rId12" Type="http://schemas.openxmlformats.org/officeDocument/2006/relationships/slide" Target="slides/slide7.xml"/><Relationship Id="rId23" Type="http://customschemas.google.com/relationships/presentationmetadata" Target="meta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obotoSlab-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Tahoma-regular.fntdata"/><Relationship Id="rId6" Type="http://schemas.openxmlformats.org/officeDocument/2006/relationships/slide" Target="slides/slide1.xml"/><Relationship Id="rId18" Type="http://schemas.openxmlformats.org/officeDocument/2006/relationships/font" Target="fonts/RobotoSlab-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6434"/>
          </a:xfrm>
          <a:prstGeom prst="rect">
            <a:avLst/>
          </a:prstGeom>
          <a:noFill/>
          <a:ln>
            <a:noFill/>
          </a:ln>
        </p:spPr>
        <p:txBody>
          <a:bodyPr anchorCtr="0" anchor="t"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6434"/>
          </a:xfrm>
          <a:prstGeom prst="rect">
            <a:avLst/>
          </a:prstGeom>
          <a:noFill/>
          <a:ln>
            <a:noFill/>
          </a:ln>
        </p:spPr>
        <p:txBody>
          <a:bodyPr anchorCtr="0" anchor="t" bIns="46575" lIns="93175" spcFirstLastPara="1" rIns="93175" wrap="square" tIns="4657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6433"/>
          </a:xfrm>
          <a:prstGeom prst="rect">
            <a:avLst/>
          </a:prstGeom>
          <a:noFill/>
          <a:ln>
            <a:noFill/>
          </a:ln>
        </p:spPr>
        <p:txBody>
          <a:bodyPr anchorCtr="0" anchor="b"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1:notes"/>
          <p:cNvSpPr txBox="1"/>
          <p:nvPr>
            <p:ph idx="1" type="body"/>
          </p:nvPr>
        </p:nvSpPr>
        <p:spPr>
          <a:xfrm>
            <a:off x="701041" y="4415790"/>
            <a:ext cx="5608319" cy="418338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9: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9: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27" name="Google Shape;227;p9: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0: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10: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These are the types of things that will be given to you by the DLNHC at or before your first clean up.</a:t>
            </a:r>
            <a:endParaRPr/>
          </a:p>
        </p:txBody>
      </p:sp>
      <p:sp>
        <p:nvSpPr>
          <p:cNvPr id="237" name="Google Shape;237;p10: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2: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This shows where we are located and how large we are. </a:t>
            </a:r>
            <a:endParaRPr/>
          </a:p>
        </p:txBody>
      </p:sp>
      <p:sp>
        <p:nvSpPr>
          <p:cNvPr id="137" name="Google Shape;137;p2: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3: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3: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n-US"/>
              <a:t>Multi use means that you can walk or run it but also bike, in some cases ride horses, or ski in the winter. There are also areas along the corridor to access the rivers or watered canal areas.</a:t>
            </a:r>
            <a:endParaRPr/>
          </a:p>
        </p:txBody>
      </p:sp>
      <p:sp>
        <p:nvSpPr>
          <p:cNvPr id="155" name="Google Shape;155;p3:notes"/>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4:notes"/>
          <p:cNvSpPr txBox="1"/>
          <p:nvPr>
            <p:ph idx="1" type="body"/>
          </p:nvPr>
        </p:nvSpPr>
        <p:spPr>
          <a:xfrm>
            <a:off x="701041" y="4415790"/>
            <a:ext cx="5608319" cy="418338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5:notes"/>
          <p:cNvSpPr txBox="1"/>
          <p:nvPr>
            <p:ph idx="1" type="body"/>
          </p:nvPr>
        </p:nvSpPr>
        <p:spPr>
          <a:xfrm>
            <a:off x="701041" y="4415790"/>
            <a:ext cx="5608319" cy="418338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rPr lang="en-US"/>
              <a:t>Our trail is made up of both old canal towpaths and rail trails that were once used for transportation networks. That is why they tend to be very flat.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6:notes"/>
          <p:cNvSpPr txBox="1"/>
          <p:nvPr>
            <p:ph idx="1" type="body"/>
          </p:nvPr>
        </p:nvSpPr>
        <p:spPr>
          <a:xfrm>
            <a:off x="701041" y="4415790"/>
            <a:ext cx="5608319" cy="418338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rPr lang="en-US"/>
              <a:t>The section you adopt may be one of the first two options here.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7:notes"/>
          <p:cNvSpPr txBox="1"/>
          <p:nvPr>
            <p:ph idx="1" type="body"/>
          </p:nvPr>
        </p:nvSpPr>
        <p:spPr>
          <a:xfrm>
            <a:off x="701041" y="4415790"/>
            <a:ext cx="5608319" cy="418338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rPr lang="en-US"/>
              <a:t>This is appropriate for younger kids, elementary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236c100836_0_2:notes"/>
          <p:cNvSpPr/>
          <p:nvPr>
            <p:ph idx="2" type="sldImg"/>
          </p:nvPr>
        </p:nvSpPr>
        <p:spPr>
          <a:xfrm>
            <a:off x="1414463" y="1162050"/>
            <a:ext cx="4181400" cy="31368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236c100836_0_2:notes"/>
          <p:cNvSpPr txBox="1"/>
          <p:nvPr>
            <p:ph idx="1" type="body"/>
          </p:nvPr>
        </p:nvSpPr>
        <p:spPr>
          <a:xfrm>
            <a:off x="701040" y="4473892"/>
            <a:ext cx="5608200" cy="366060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rPr lang="en-US"/>
              <a:t>This is appropriate for any kids from about 4th grade on. Narrated by a teenager.</a:t>
            </a:r>
            <a:endParaRPr/>
          </a:p>
        </p:txBody>
      </p:sp>
      <p:sp>
        <p:nvSpPr>
          <p:cNvPr id="207" name="Google Shape;207;g2236c100836_0_2: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8:notes"/>
          <p:cNvSpPr txBox="1"/>
          <p:nvPr>
            <p:ph idx="1" type="body"/>
          </p:nvPr>
        </p:nvSpPr>
        <p:spPr>
          <a:xfrm>
            <a:off x="701040" y="4473892"/>
            <a:ext cx="5608320" cy="3660458"/>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14" name="Google Shape;214;p8: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6.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5.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rgbClr val="FFFFFF"/>
        </a:solidFill>
      </p:bgPr>
    </p:bg>
    <p:spTree>
      <p:nvGrpSpPr>
        <p:cNvPr id="12" name="Shape 12"/>
        <p:cNvGrpSpPr/>
        <p:nvPr/>
      </p:nvGrpSpPr>
      <p:grpSpPr>
        <a:xfrm>
          <a:off x="0" y="0"/>
          <a:ext cx="0" cy="0"/>
          <a:chOff x="0" y="0"/>
          <a:chExt cx="0" cy="0"/>
        </a:xfrm>
      </p:grpSpPr>
      <p:sp>
        <p:nvSpPr>
          <p:cNvPr id="13" name="Google Shape;13;p12"/>
          <p:cNvSpPr/>
          <p:nvPr/>
        </p:nvSpPr>
        <p:spPr>
          <a:xfrm>
            <a:off x="1169100" y="53339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 name="Google Shape;14;p12"/>
          <p:cNvSpPr txBox="1"/>
          <p:nvPr>
            <p:ph type="ctrTitle"/>
          </p:nvPr>
        </p:nvSpPr>
        <p:spPr>
          <a:xfrm>
            <a:off x="533400" y="3337825"/>
            <a:ext cx="5325600" cy="2986799"/>
          </a:xfrm>
          <a:prstGeom prst="rect">
            <a:avLst/>
          </a:prstGeom>
          <a:noFill/>
          <a:ln cap="flat" cmpd="sng" w="114300">
            <a:solidFill>
              <a:srgbClr val="8C2842"/>
            </a:solidFill>
            <a:prstDash val="solid"/>
            <a:round/>
            <a:headEnd len="sm" w="sm" type="none"/>
            <a:tailEnd len="sm" w="sm" type="none"/>
          </a:ln>
        </p:spPr>
        <p:txBody>
          <a:bodyPr anchorCtr="0" anchor="b" bIns="91425" lIns="91425" spcFirstLastPara="1" rIns="91425" wrap="square" tIns="91425">
            <a:noAutofit/>
          </a:bodyPr>
          <a:lstStyle>
            <a:lvl1pPr lvl="0" algn="l">
              <a:lnSpc>
                <a:spcPct val="100000"/>
              </a:lnSpc>
              <a:spcBef>
                <a:spcPts val="0"/>
              </a:spcBef>
              <a:spcAft>
                <a:spcPts val="0"/>
              </a:spcAft>
              <a:buClr>
                <a:srgbClr val="111111"/>
              </a:buClr>
              <a:buSzPts val="6000"/>
              <a:buNone/>
              <a:defRPr sz="6000">
                <a:solidFill>
                  <a:srgbClr val="111111"/>
                </a:solidFill>
              </a:defRPr>
            </a:lvl1pPr>
            <a:lvl2pPr lvl="1" algn="ctr">
              <a:spcBef>
                <a:spcPts val="0"/>
              </a:spcBef>
              <a:spcAft>
                <a:spcPts val="0"/>
              </a:spcAft>
              <a:buClr>
                <a:srgbClr val="111111"/>
              </a:buClr>
              <a:buSzPts val="6000"/>
              <a:buNone/>
              <a:defRPr sz="6000">
                <a:solidFill>
                  <a:srgbClr val="111111"/>
                </a:solidFill>
              </a:defRPr>
            </a:lvl2pPr>
            <a:lvl3pPr lvl="2" algn="ctr">
              <a:spcBef>
                <a:spcPts val="0"/>
              </a:spcBef>
              <a:spcAft>
                <a:spcPts val="0"/>
              </a:spcAft>
              <a:buClr>
                <a:srgbClr val="111111"/>
              </a:buClr>
              <a:buSzPts val="6000"/>
              <a:buNone/>
              <a:defRPr sz="6000">
                <a:solidFill>
                  <a:srgbClr val="111111"/>
                </a:solidFill>
              </a:defRPr>
            </a:lvl3pPr>
            <a:lvl4pPr lvl="3" algn="ctr">
              <a:spcBef>
                <a:spcPts val="0"/>
              </a:spcBef>
              <a:spcAft>
                <a:spcPts val="0"/>
              </a:spcAft>
              <a:buClr>
                <a:srgbClr val="111111"/>
              </a:buClr>
              <a:buSzPts val="6000"/>
              <a:buNone/>
              <a:defRPr sz="6000">
                <a:solidFill>
                  <a:srgbClr val="111111"/>
                </a:solidFill>
              </a:defRPr>
            </a:lvl4pPr>
            <a:lvl5pPr lvl="4" algn="ctr">
              <a:spcBef>
                <a:spcPts val="0"/>
              </a:spcBef>
              <a:spcAft>
                <a:spcPts val="0"/>
              </a:spcAft>
              <a:buClr>
                <a:srgbClr val="111111"/>
              </a:buClr>
              <a:buSzPts val="6000"/>
              <a:buNone/>
              <a:defRPr sz="6000">
                <a:solidFill>
                  <a:srgbClr val="111111"/>
                </a:solidFill>
              </a:defRPr>
            </a:lvl5pPr>
            <a:lvl6pPr lvl="5" algn="ctr">
              <a:spcBef>
                <a:spcPts val="0"/>
              </a:spcBef>
              <a:spcAft>
                <a:spcPts val="0"/>
              </a:spcAft>
              <a:buClr>
                <a:srgbClr val="111111"/>
              </a:buClr>
              <a:buSzPts val="6000"/>
              <a:buNone/>
              <a:defRPr sz="6000">
                <a:solidFill>
                  <a:srgbClr val="111111"/>
                </a:solidFill>
              </a:defRPr>
            </a:lvl6pPr>
            <a:lvl7pPr lvl="6" algn="ctr">
              <a:spcBef>
                <a:spcPts val="0"/>
              </a:spcBef>
              <a:spcAft>
                <a:spcPts val="0"/>
              </a:spcAft>
              <a:buClr>
                <a:srgbClr val="111111"/>
              </a:buClr>
              <a:buSzPts val="6000"/>
              <a:buNone/>
              <a:defRPr sz="6000">
                <a:solidFill>
                  <a:srgbClr val="111111"/>
                </a:solidFill>
              </a:defRPr>
            </a:lvl7pPr>
            <a:lvl8pPr lvl="7" algn="ctr">
              <a:spcBef>
                <a:spcPts val="0"/>
              </a:spcBef>
              <a:spcAft>
                <a:spcPts val="0"/>
              </a:spcAft>
              <a:buClr>
                <a:srgbClr val="111111"/>
              </a:buClr>
              <a:buSzPts val="6000"/>
              <a:buNone/>
              <a:defRPr sz="6000">
                <a:solidFill>
                  <a:srgbClr val="111111"/>
                </a:solidFill>
              </a:defRPr>
            </a:lvl8pPr>
            <a:lvl9pPr lvl="8" algn="ctr">
              <a:spcBef>
                <a:spcPts val="0"/>
              </a:spcBef>
              <a:spcAft>
                <a:spcPts val="0"/>
              </a:spcAft>
              <a:buClr>
                <a:srgbClr val="111111"/>
              </a:buClr>
              <a:buSzPts val="6000"/>
              <a:buNone/>
              <a:defRPr sz="6000">
                <a:solidFill>
                  <a:srgbClr val="111111"/>
                </a:solidFill>
              </a:defRPr>
            </a:lvl9pPr>
          </a:lstStyle>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Subtitle 2">
    <p:spTree>
      <p:nvGrpSpPr>
        <p:cNvPr id="51" name="Shape 51"/>
        <p:cNvGrpSpPr/>
        <p:nvPr/>
      </p:nvGrpSpPr>
      <p:grpSpPr>
        <a:xfrm>
          <a:off x="0" y="0"/>
          <a:ext cx="0" cy="0"/>
          <a:chOff x="0" y="0"/>
          <a:chExt cx="0" cy="0"/>
        </a:xfrm>
      </p:grpSpPr>
      <p:sp>
        <p:nvSpPr>
          <p:cNvPr id="52" name="Google Shape;52;p21"/>
          <p:cNvSpPr/>
          <p:nvPr/>
        </p:nvSpPr>
        <p:spPr>
          <a:xfrm>
            <a:off x="1169102" y="53339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53" name="Google Shape;53;p21"/>
          <p:cNvSpPr txBox="1"/>
          <p:nvPr>
            <p:ph type="ctrTitle"/>
          </p:nvPr>
        </p:nvSpPr>
        <p:spPr>
          <a:xfrm>
            <a:off x="533400" y="3939900"/>
            <a:ext cx="5270100" cy="1546500"/>
          </a:xfrm>
          <a:prstGeom prst="rect">
            <a:avLst/>
          </a:prstGeom>
          <a:noFill/>
          <a:ln cap="flat" cmpd="sng" w="114300">
            <a:solidFill>
              <a:srgbClr val="8C2842"/>
            </a:solidFill>
            <a:prstDash val="solid"/>
            <a:round/>
            <a:headEnd len="sm" w="sm" type="none"/>
            <a:tailEnd len="sm" w="sm" type="none"/>
          </a:ln>
        </p:spPr>
        <p:txBody>
          <a:bodyPr anchorCtr="0" anchor="b" bIns="91425" lIns="91425" spcFirstLastPara="1" rIns="91425" wrap="square" tIns="91425">
            <a:noAutofit/>
          </a:bodyPr>
          <a:lstStyle>
            <a:lvl1pPr lvl="0" algn="l">
              <a:lnSpc>
                <a:spcPct val="100000"/>
              </a:lnSpc>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54" name="Google Shape;54;p21"/>
          <p:cNvSpPr txBox="1"/>
          <p:nvPr>
            <p:ph idx="1" type="subTitle"/>
          </p:nvPr>
        </p:nvSpPr>
        <p:spPr>
          <a:xfrm>
            <a:off x="533400" y="5684600"/>
            <a:ext cx="7783500" cy="63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11111"/>
              </a:buClr>
              <a:buSzPts val="2600"/>
              <a:buNone/>
              <a:defRPr i="1" sz="2600"/>
            </a:lvl1pPr>
            <a:lvl2pPr lvl="1" algn="l">
              <a:lnSpc>
                <a:spcPct val="100000"/>
              </a:lnSpc>
              <a:spcBef>
                <a:spcPts val="0"/>
              </a:spcBef>
              <a:spcAft>
                <a:spcPts val="0"/>
              </a:spcAft>
              <a:buClr>
                <a:srgbClr val="111111"/>
              </a:buClr>
              <a:buSzPts val="2600"/>
              <a:buNone/>
              <a:defRPr i="1" sz="2600"/>
            </a:lvl2pPr>
            <a:lvl3pPr lvl="2" algn="l">
              <a:lnSpc>
                <a:spcPct val="100000"/>
              </a:lnSpc>
              <a:spcBef>
                <a:spcPts val="0"/>
              </a:spcBef>
              <a:spcAft>
                <a:spcPts val="0"/>
              </a:spcAft>
              <a:buClr>
                <a:srgbClr val="111111"/>
              </a:buClr>
              <a:buSzPts val="2600"/>
              <a:buNone/>
              <a:defRPr i="1" sz="2600"/>
            </a:lvl3pPr>
            <a:lvl4pPr lvl="3" algn="l">
              <a:lnSpc>
                <a:spcPct val="100000"/>
              </a:lnSpc>
              <a:spcBef>
                <a:spcPts val="0"/>
              </a:spcBef>
              <a:spcAft>
                <a:spcPts val="0"/>
              </a:spcAft>
              <a:buClr>
                <a:srgbClr val="111111"/>
              </a:buClr>
              <a:buSzPts val="2600"/>
              <a:buNone/>
              <a:defRPr i="1" sz="2600"/>
            </a:lvl4pPr>
            <a:lvl5pPr lvl="4" algn="l">
              <a:lnSpc>
                <a:spcPct val="100000"/>
              </a:lnSpc>
              <a:spcBef>
                <a:spcPts val="0"/>
              </a:spcBef>
              <a:spcAft>
                <a:spcPts val="0"/>
              </a:spcAft>
              <a:buClr>
                <a:srgbClr val="111111"/>
              </a:buClr>
              <a:buSzPts val="2600"/>
              <a:buNone/>
              <a:defRPr i="1" sz="2600"/>
            </a:lvl5pPr>
            <a:lvl6pPr lvl="5" algn="l">
              <a:lnSpc>
                <a:spcPct val="100000"/>
              </a:lnSpc>
              <a:spcBef>
                <a:spcPts val="0"/>
              </a:spcBef>
              <a:spcAft>
                <a:spcPts val="0"/>
              </a:spcAft>
              <a:buClr>
                <a:srgbClr val="111111"/>
              </a:buClr>
              <a:buSzPts val="2600"/>
              <a:buNone/>
              <a:defRPr i="1" sz="2600"/>
            </a:lvl6pPr>
            <a:lvl7pPr lvl="6" algn="l">
              <a:lnSpc>
                <a:spcPct val="100000"/>
              </a:lnSpc>
              <a:spcBef>
                <a:spcPts val="0"/>
              </a:spcBef>
              <a:spcAft>
                <a:spcPts val="0"/>
              </a:spcAft>
              <a:buClr>
                <a:srgbClr val="111111"/>
              </a:buClr>
              <a:buSzPts val="2600"/>
              <a:buNone/>
              <a:defRPr i="1" sz="2600"/>
            </a:lvl7pPr>
            <a:lvl8pPr lvl="7" algn="l">
              <a:lnSpc>
                <a:spcPct val="100000"/>
              </a:lnSpc>
              <a:spcBef>
                <a:spcPts val="0"/>
              </a:spcBef>
              <a:spcAft>
                <a:spcPts val="0"/>
              </a:spcAft>
              <a:buClr>
                <a:srgbClr val="111111"/>
              </a:buClr>
              <a:buSzPts val="2600"/>
              <a:buNone/>
              <a:defRPr i="1" sz="2600"/>
            </a:lvl8pPr>
            <a:lvl9pPr lvl="8" algn="l">
              <a:lnSpc>
                <a:spcPct val="100000"/>
              </a:lnSpc>
              <a:spcBef>
                <a:spcPts val="0"/>
              </a:spcBef>
              <a:spcAft>
                <a:spcPts val="0"/>
              </a:spcAft>
              <a:buClr>
                <a:srgbClr val="111111"/>
              </a:buClr>
              <a:buSzPts val="2600"/>
              <a:buNone/>
              <a:defRPr i="1" sz="2600"/>
            </a:lvl9pPr>
          </a:lstStyle>
          <a:p/>
        </p:txBody>
      </p:sp>
      <p:pic>
        <p:nvPicPr>
          <p:cNvPr descr="http://lvgreenways.org/wp-content/themes/greenways2016/images/logo-dnl.png" id="55" name="Google Shape;55;p21"/>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Title + 1 column">
    <p:spTree>
      <p:nvGrpSpPr>
        <p:cNvPr id="56" name="Shape 56"/>
        <p:cNvGrpSpPr/>
        <p:nvPr/>
      </p:nvGrpSpPr>
      <p:grpSpPr>
        <a:xfrm>
          <a:off x="0" y="0"/>
          <a:ext cx="0" cy="0"/>
          <a:chOff x="0" y="0"/>
          <a:chExt cx="0" cy="0"/>
        </a:xfrm>
      </p:grpSpPr>
      <p:sp>
        <p:nvSpPr>
          <p:cNvPr id="57" name="Google Shape;57;p22"/>
          <p:cNvSpPr/>
          <p:nvPr/>
        </p:nvSpPr>
        <p:spPr>
          <a:xfrm>
            <a:off x="1169102"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58" name="Google Shape;58;p22"/>
          <p:cNvSpPr txBox="1"/>
          <p:nvPr>
            <p:ph type="title"/>
          </p:nvPr>
        </p:nvSpPr>
        <p:spPr>
          <a:xfrm>
            <a:off x="533402" y="533404"/>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9" name="Google Shape;59;p22"/>
          <p:cNvSpPr txBox="1"/>
          <p:nvPr>
            <p:ph idx="1" type="body"/>
          </p:nvPr>
        </p:nvSpPr>
        <p:spPr>
          <a:xfrm>
            <a:off x="3203052" y="1205250"/>
            <a:ext cx="5185199" cy="48996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sz="2800"/>
            </a:lvl1pPr>
            <a:lvl2pPr indent="-368300" lvl="1" marL="914400" algn="l">
              <a:lnSpc>
                <a:spcPct val="100000"/>
              </a:lnSpc>
              <a:spcBef>
                <a:spcPts val="0"/>
              </a:spcBef>
              <a:spcAft>
                <a:spcPts val="0"/>
              </a:spcAft>
              <a:buSzPts val="2200"/>
              <a:buChar char="■"/>
              <a:defRPr sz="2200"/>
            </a:lvl2pPr>
            <a:lvl3pPr indent="-368300" lvl="2" marL="1371600" algn="l">
              <a:lnSpc>
                <a:spcPct val="100000"/>
              </a:lnSpc>
              <a:spcBef>
                <a:spcPts val="0"/>
              </a:spcBef>
              <a:spcAft>
                <a:spcPts val="0"/>
              </a:spcAft>
              <a:buSzPts val="2200"/>
              <a:buChar char="▣"/>
              <a:defRPr sz="2200"/>
            </a:lvl3pPr>
            <a:lvl4pPr indent="-368300" lvl="3" marL="1828800" algn="l">
              <a:lnSpc>
                <a:spcPct val="100000"/>
              </a:lnSpc>
              <a:spcBef>
                <a:spcPts val="0"/>
              </a:spcBef>
              <a:spcAft>
                <a:spcPts val="0"/>
              </a:spcAft>
              <a:buSzPts val="2200"/>
              <a:buChar char="●"/>
              <a:defRPr sz="2200"/>
            </a:lvl4pPr>
            <a:lvl5pPr indent="-368300" lvl="4" marL="2286000" algn="l">
              <a:lnSpc>
                <a:spcPct val="100000"/>
              </a:lnSpc>
              <a:spcBef>
                <a:spcPts val="0"/>
              </a:spcBef>
              <a:spcAft>
                <a:spcPts val="0"/>
              </a:spcAft>
              <a:buSzPts val="2200"/>
              <a:buChar char="○"/>
              <a:defRPr sz="2200"/>
            </a:lvl5pPr>
            <a:lvl6pPr indent="-368300" lvl="5" marL="2743200" algn="l">
              <a:lnSpc>
                <a:spcPct val="100000"/>
              </a:lnSpc>
              <a:spcBef>
                <a:spcPts val="0"/>
              </a:spcBef>
              <a:spcAft>
                <a:spcPts val="0"/>
              </a:spcAft>
              <a:buSzPts val="2200"/>
              <a:buChar char="■"/>
              <a:defRPr sz="2200"/>
            </a:lvl6pPr>
            <a:lvl7pPr indent="-368300" lvl="6" marL="3200400" algn="l">
              <a:lnSpc>
                <a:spcPct val="100000"/>
              </a:lnSpc>
              <a:spcBef>
                <a:spcPts val="0"/>
              </a:spcBef>
              <a:spcAft>
                <a:spcPts val="0"/>
              </a:spcAft>
              <a:buSzPts val="2200"/>
              <a:buChar char="●"/>
              <a:defRPr sz="2200"/>
            </a:lvl7pPr>
            <a:lvl8pPr indent="-368300" lvl="7" marL="3657600" algn="l">
              <a:lnSpc>
                <a:spcPct val="100000"/>
              </a:lnSpc>
              <a:spcBef>
                <a:spcPts val="0"/>
              </a:spcBef>
              <a:spcAft>
                <a:spcPts val="0"/>
              </a:spcAft>
              <a:buSzPts val="2200"/>
              <a:buChar char="○"/>
              <a:defRPr sz="2200"/>
            </a:lvl8pPr>
            <a:lvl9pPr indent="-368300" lvl="8" marL="4114800" algn="l">
              <a:lnSpc>
                <a:spcPct val="100000"/>
              </a:lnSpc>
              <a:spcBef>
                <a:spcPts val="0"/>
              </a:spcBef>
              <a:spcAft>
                <a:spcPts val="0"/>
              </a:spcAft>
              <a:buSzPts val="2200"/>
              <a:buChar char="■"/>
              <a:defRPr sz="2200"/>
            </a:lvl9pPr>
          </a:lstStyle>
          <a:p/>
        </p:txBody>
      </p:sp>
      <p:pic>
        <p:nvPicPr>
          <p:cNvPr descr="http://lvgreenways.org/wp-content/themes/greenways2016/images/logo-dnl.png" id="60" name="Google Shape;60;p22"/>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p:cSld name="Title + 2 columns">
    <p:spTree>
      <p:nvGrpSpPr>
        <p:cNvPr id="61" name="Shape 61"/>
        <p:cNvGrpSpPr/>
        <p:nvPr/>
      </p:nvGrpSpPr>
      <p:grpSpPr>
        <a:xfrm>
          <a:off x="0" y="0"/>
          <a:ext cx="0" cy="0"/>
          <a:chOff x="0" y="0"/>
          <a:chExt cx="0" cy="0"/>
        </a:xfrm>
      </p:grpSpPr>
      <p:sp>
        <p:nvSpPr>
          <p:cNvPr id="62" name="Google Shape;62;p23"/>
          <p:cNvSpPr/>
          <p:nvPr/>
        </p:nvSpPr>
        <p:spPr>
          <a:xfrm>
            <a:off x="1169102"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63" name="Google Shape;63;p23"/>
          <p:cNvSpPr txBox="1"/>
          <p:nvPr>
            <p:ph type="title"/>
          </p:nvPr>
        </p:nvSpPr>
        <p:spPr>
          <a:xfrm>
            <a:off x="533402" y="533404"/>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4" name="Google Shape;64;p23"/>
          <p:cNvSpPr txBox="1"/>
          <p:nvPr>
            <p:ph idx="1" type="body"/>
          </p:nvPr>
        </p:nvSpPr>
        <p:spPr>
          <a:xfrm>
            <a:off x="3012775" y="1403325"/>
            <a:ext cx="2597400" cy="47094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sp>
        <p:nvSpPr>
          <p:cNvPr id="65" name="Google Shape;65;p23"/>
          <p:cNvSpPr txBox="1"/>
          <p:nvPr>
            <p:ph idx="2" type="body"/>
          </p:nvPr>
        </p:nvSpPr>
        <p:spPr>
          <a:xfrm>
            <a:off x="5766772" y="1403325"/>
            <a:ext cx="2597400" cy="47094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pic>
        <p:nvPicPr>
          <p:cNvPr descr="http://lvgreenways.org/wp-content/themes/greenways2016/images/logo-dnl.png" id="66" name="Google Shape;66;p23"/>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 1 column">
  <p:cSld name="1_Title + 1 column 2">
    <p:spTree>
      <p:nvGrpSpPr>
        <p:cNvPr id="67" name="Shape 67"/>
        <p:cNvGrpSpPr/>
        <p:nvPr/>
      </p:nvGrpSpPr>
      <p:grpSpPr>
        <a:xfrm>
          <a:off x="0" y="0"/>
          <a:ext cx="0" cy="0"/>
          <a:chOff x="0" y="0"/>
          <a:chExt cx="0" cy="0"/>
        </a:xfrm>
      </p:grpSpPr>
      <p:sp>
        <p:nvSpPr>
          <p:cNvPr id="68" name="Google Shape;68;p24"/>
          <p:cNvSpPr/>
          <p:nvPr/>
        </p:nvSpPr>
        <p:spPr>
          <a:xfrm>
            <a:off x="1169102"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69" name="Google Shape;69;p24"/>
          <p:cNvSpPr txBox="1"/>
          <p:nvPr>
            <p:ph type="title"/>
          </p:nvPr>
        </p:nvSpPr>
        <p:spPr>
          <a:xfrm>
            <a:off x="533402" y="533404"/>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 name="Google Shape;70;p24"/>
          <p:cNvSpPr txBox="1"/>
          <p:nvPr>
            <p:ph idx="1" type="body"/>
          </p:nvPr>
        </p:nvSpPr>
        <p:spPr>
          <a:xfrm>
            <a:off x="3203052" y="1205250"/>
            <a:ext cx="5185199" cy="48996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sz="2800"/>
            </a:lvl1pPr>
            <a:lvl2pPr indent="-368300" lvl="1" marL="914400" algn="l">
              <a:lnSpc>
                <a:spcPct val="100000"/>
              </a:lnSpc>
              <a:spcBef>
                <a:spcPts val="0"/>
              </a:spcBef>
              <a:spcAft>
                <a:spcPts val="0"/>
              </a:spcAft>
              <a:buSzPts val="2200"/>
              <a:buChar char="■"/>
              <a:defRPr sz="2200"/>
            </a:lvl2pPr>
            <a:lvl3pPr indent="-368300" lvl="2" marL="1371600" algn="l">
              <a:lnSpc>
                <a:spcPct val="100000"/>
              </a:lnSpc>
              <a:spcBef>
                <a:spcPts val="0"/>
              </a:spcBef>
              <a:spcAft>
                <a:spcPts val="0"/>
              </a:spcAft>
              <a:buSzPts val="2200"/>
              <a:buChar char="▣"/>
              <a:defRPr sz="2200"/>
            </a:lvl3pPr>
            <a:lvl4pPr indent="-368300" lvl="3" marL="1828800" algn="l">
              <a:lnSpc>
                <a:spcPct val="100000"/>
              </a:lnSpc>
              <a:spcBef>
                <a:spcPts val="0"/>
              </a:spcBef>
              <a:spcAft>
                <a:spcPts val="0"/>
              </a:spcAft>
              <a:buSzPts val="2200"/>
              <a:buChar char="●"/>
              <a:defRPr sz="2200"/>
            </a:lvl4pPr>
            <a:lvl5pPr indent="-368300" lvl="4" marL="2286000" algn="l">
              <a:lnSpc>
                <a:spcPct val="100000"/>
              </a:lnSpc>
              <a:spcBef>
                <a:spcPts val="0"/>
              </a:spcBef>
              <a:spcAft>
                <a:spcPts val="0"/>
              </a:spcAft>
              <a:buSzPts val="2200"/>
              <a:buChar char="○"/>
              <a:defRPr sz="2200"/>
            </a:lvl5pPr>
            <a:lvl6pPr indent="-368300" lvl="5" marL="2743200" algn="l">
              <a:lnSpc>
                <a:spcPct val="100000"/>
              </a:lnSpc>
              <a:spcBef>
                <a:spcPts val="0"/>
              </a:spcBef>
              <a:spcAft>
                <a:spcPts val="0"/>
              </a:spcAft>
              <a:buSzPts val="2200"/>
              <a:buChar char="■"/>
              <a:defRPr sz="2200"/>
            </a:lvl6pPr>
            <a:lvl7pPr indent="-368300" lvl="6" marL="3200400" algn="l">
              <a:lnSpc>
                <a:spcPct val="100000"/>
              </a:lnSpc>
              <a:spcBef>
                <a:spcPts val="0"/>
              </a:spcBef>
              <a:spcAft>
                <a:spcPts val="0"/>
              </a:spcAft>
              <a:buSzPts val="2200"/>
              <a:buChar char="●"/>
              <a:defRPr sz="2200"/>
            </a:lvl7pPr>
            <a:lvl8pPr indent="-368300" lvl="7" marL="3657600" algn="l">
              <a:lnSpc>
                <a:spcPct val="100000"/>
              </a:lnSpc>
              <a:spcBef>
                <a:spcPts val="0"/>
              </a:spcBef>
              <a:spcAft>
                <a:spcPts val="0"/>
              </a:spcAft>
              <a:buSzPts val="2200"/>
              <a:buChar char="○"/>
              <a:defRPr sz="2200"/>
            </a:lvl8pPr>
            <a:lvl9pPr indent="-368300" lvl="8" marL="4114800" algn="l">
              <a:lnSpc>
                <a:spcPct val="100000"/>
              </a:lnSpc>
              <a:spcBef>
                <a:spcPts val="0"/>
              </a:spcBef>
              <a:spcAft>
                <a:spcPts val="0"/>
              </a:spcAft>
              <a:buSzPts val="2200"/>
              <a:buChar char="■"/>
              <a:defRPr sz="2200"/>
            </a:lvl9pPr>
          </a:lstStyle>
          <a:p/>
        </p:txBody>
      </p:sp>
      <p:grpSp>
        <p:nvGrpSpPr>
          <p:cNvPr id="71" name="Google Shape;71;p24"/>
          <p:cNvGrpSpPr/>
          <p:nvPr/>
        </p:nvGrpSpPr>
        <p:grpSpPr>
          <a:xfrm>
            <a:off x="186398" y="6445468"/>
            <a:ext cx="4940487" cy="316069"/>
            <a:chOff x="-5996955" y="1908251"/>
            <a:chExt cx="12539834" cy="876913"/>
          </a:xfrm>
        </p:grpSpPr>
        <p:pic>
          <p:nvPicPr>
            <p:cNvPr descr="http://delawareandlehigh.org/wp-content/uploads/2017/04/DL_Logo_Lockup_TrailTowns_H.jpg" id="72" name="Google Shape;72;p24"/>
            <p:cNvPicPr preferRelativeResize="0"/>
            <p:nvPr/>
          </p:nvPicPr>
          <p:blipFill rotWithShape="1">
            <a:blip r:embed="rId2">
              <a:alphaModFix/>
            </a:blip>
            <a:srcRect b="69528" l="31305" r="0" t="0"/>
            <a:stretch/>
          </p:blipFill>
          <p:spPr>
            <a:xfrm>
              <a:off x="-5996955" y="1908251"/>
              <a:ext cx="6975006" cy="786452"/>
            </a:xfrm>
            <a:prstGeom prst="rect">
              <a:avLst/>
            </a:prstGeom>
            <a:noFill/>
            <a:ln>
              <a:noFill/>
            </a:ln>
          </p:spPr>
        </p:pic>
        <p:pic>
          <p:nvPicPr>
            <p:cNvPr descr="http://delawareandlehigh.org/wp-content/uploads/2017/04/DL_Logo_Lockup_TrailTowns_H.jpg" id="73" name="Google Shape;73;p24"/>
            <p:cNvPicPr preferRelativeResize="0"/>
            <p:nvPr/>
          </p:nvPicPr>
          <p:blipFill rotWithShape="1">
            <a:blip r:embed="rId3">
              <a:alphaModFix/>
            </a:blip>
            <a:srcRect b="46323" l="31305" r="0" t="30472"/>
            <a:stretch/>
          </p:blipFill>
          <p:spPr>
            <a:xfrm>
              <a:off x="-484692" y="2198756"/>
              <a:ext cx="7027571" cy="586408"/>
            </a:xfrm>
            <a:prstGeom prst="rect">
              <a:avLst/>
            </a:prstGeom>
            <a:noFill/>
            <a:ln>
              <a:noFill/>
            </a:ln>
          </p:spPr>
        </p:pic>
      </p:gr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 1 column">
  <p:cSld name="1_Title + 1 column 3">
    <p:spTree>
      <p:nvGrpSpPr>
        <p:cNvPr id="74" name="Shape 74"/>
        <p:cNvGrpSpPr/>
        <p:nvPr/>
      </p:nvGrpSpPr>
      <p:grpSpPr>
        <a:xfrm>
          <a:off x="0" y="0"/>
          <a:ext cx="0" cy="0"/>
          <a:chOff x="0" y="0"/>
          <a:chExt cx="0" cy="0"/>
        </a:xfrm>
      </p:grpSpPr>
      <p:sp>
        <p:nvSpPr>
          <p:cNvPr id="75" name="Google Shape;75;p25"/>
          <p:cNvSpPr/>
          <p:nvPr/>
        </p:nvSpPr>
        <p:spPr>
          <a:xfrm>
            <a:off x="1169102"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76" name="Google Shape;76;p25"/>
          <p:cNvSpPr txBox="1"/>
          <p:nvPr>
            <p:ph type="title"/>
          </p:nvPr>
        </p:nvSpPr>
        <p:spPr>
          <a:xfrm>
            <a:off x="533402" y="533404"/>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7" name="Google Shape;77;p25"/>
          <p:cNvSpPr txBox="1"/>
          <p:nvPr>
            <p:ph idx="1" type="body"/>
          </p:nvPr>
        </p:nvSpPr>
        <p:spPr>
          <a:xfrm>
            <a:off x="3203052" y="1205250"/>
            <a:ext cx="5185199" cy="48996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sz="2800"/>
            </a:lvl1pPr>
            <a:lvl2pPr indent="-368300" lvl="1" marL="914400" algn="l">
              <a:lnSpc>
                <a:spcPct val="100000"/>
              </a:lnSpc>
              <a:spcBef>
                <a:spcPts val="0"/>
              </a:spcBef>
              <a:spcAft>
                <a:spcPts val="0"/>
              </a:spcAft>
              <a:buSzPts val="2200"/>
              <a:buChar char="■"/>
              <a:defRPr sz="2200"/>
            </a:lvl2pPr>
            <a:lvl3pPr indent="-368300" lvl="2" marL="1371600" algn="l">
              <a:lnSpc>
                <a:spcPct val="100000"/>
              </a:lnSpc>
              <a:spcBef>
                <a:spcPts val="0"/>
              </a:spcBef>
              <a:spcAft>
                <a:spcPts val="0"/>
              </a:spcAft>
              <a:buSzPts val="2200"/>
              <a:buChar char="▣"/>
              <a:defRPr sz="2200"/>
            </a:lvl3pPr>
            <a:lvl4pPr indent="-368300" lvl="3" marL="1828800" algn="l">
              <a:lnSpc>
                <a:spcPct val="100000"/>
              </a:lnSpc>
              <a:spcBef>
                <a:spcPts val="0"/>
              </a:spcBef>
              <a:spcAft>
                <a:spcPts val="0"/>
              </a:spcAft>
              <a:buSzPts val="2200"/>
              <a:buChar char="●"/>
              <a:defRPr sz="2200"/>
            </a:lvl4pPr>
            <a:lvl5pPr indent="-368300" lvl="4" marL="2286000" algn="l">
              <a:lnSpc>
                <a:spcPct val="100000"/>
              </a:lnSpc>
              <a:spcBef>
                <a:spcPts val="0"/>
              </a:spcBef>
              <a:spcAft>
                <a:spcPts val="0"/>
              </a:spcAft>
              <a:buSzPts val="2200"/>
              <a:buChar char="○"/>
              <a:defRPr sz="2200"/>
            </a:lvl5pPr>
            <a:lvl6pPr indent="-368300" lvl="5" marL="2743200" algn="l">
              <a:lnSpc>
                <a:spcPct val="100000"/>
              </a:lnSpc>
              <a:spcBef>
                <a:spcPts val="0"/>
              </a:spcBef>
              <a:spcAft>
                <a:spcPts val="0"/>
              </a:spcAft>
              <a:buSzPts val="2200"/>
              <a:buChar char="■"/>
              <a:defRPr sz="2200"/>
            </a:lvl6pPr>
            <a:lvl7pPr indent="-368300" lvl="6" marL="3200400" algn="l">
              <a:lnSpc>
                <a:spcPct val="100000"/>
              </a:lnSpc>
              <a:spcBef>
                <a:spcPts val="0"/>
              </a:spcBef>
              <a:spcAft>
                <a:spcPts val="0"/>
              </a:spcAft>
              <a:buSzPts val="2200"/>
              <a:buChar char="●"/>
              <a:defRPr sz="2200"/>
            </a:lvl7pPr>
            <a:lvl8pPr indent="-368300" lvl="7" marL="3657600" algn="l">
              <a:lnSpc>
                <a:spcPct val="100000"/>
              </a:lnSpc>
              <a:spcBef>
                <a:spcPts val="0"/>
              </a:spcBef>
              <a:spcAft>
                <a:spcPts val="0"/>
              </a:spcAft>
              <a:buSzPts val="2200"/>
              <a:buChar char="○"/>
              <a:defRPr sz="2200"/>
            </a:lvl8pPr>
            <a:lvl9pPr indent="-368300" lvl="8" marL="4114800" algn="l">
              <a:lnSpc>
                <a:spcPct val="100000"/>
              </a:lnSpc>
              <a:spcBef>
                <a:spcPts val="0"/>
              </a:spcBef>
              <a:spcAft>
                <a:spcPts val="0"/>
              </a:spcAft>
              <a:buSzPts val="2200"/>
              <a:buChar char="■"/>
              <a:defRPr sz="2200"/>
            </a:lvl9pPr>
          </a:lstStyle>
          <a:p/>
        </p:txBody>
      </p:sp>
      <p:grpSp>
        <p:nvGrpSpPr>
          <p:cNvPr id="78" name="Google Shape;78;p25"/>
          <p:cNvGrpSpPr/>
          <p:nvPr/>
        </p:nvGrpSpPr>
        <p:grpSpPr>
          <a:xfrm>
            <a:off x="186398" y="6445468"/>
            <a:ext cx="4940487" cy="316069"/>
            <a:chOff x="-5996955" y="1908251"/>
            <a:chExt cx="12539834" cy="876913"/>
          </a:xfrm>
        </p:grpSpPr>
        <p:pic>
          <p:nvPicPr>
            <p:cNvPr descr="http://delawareandlehigh.org/wp-content/uploads/2017/04/DL_Logo_Lockup_TrailTowns_H.jpg" id="79" name="Google Shape;79;p25"/>
            <p:cNvPicPr preferRelativeResize="0"/>
            <p:nvPr/>
          </p:nvPicPr>
          <p:blipFill rotWithShape="1">
            <a:blip r:embed="rId2">
              <a:alphaModFix/>
            </a:blip>
            <a:srcRect b="69528" l="31305" r="0" t="0"/>
            <a:stretch/>
          </p:blipFill>
          <p:spPr>
            <a:xfrm>
              <a:off x="-5996955" y="1908251"/>
              <a:ext cx="6975006" cy="786452"/>
            </a:xfrm>
            <a:prstGeom prst="rect">
              <a:avLst/>
            </a:prstGeom>
            <a:noFill/>
            <a:ln>
              <a:noFill/>
            </a:ln>
          </p:spPr>
        </p:pic>
        <p:pic>
          <p:nvPicPr>
            <p:cNvPr descr="http://delawareandlehigh.org/wp-content/uploads/2017/04/DL_Logo_Lockup_TrailTowns_H.jpg" id="80" name="Google Shape;80;p25"/>
            <p:cNvPicPr preferRelativeResize="0"/>
            <p:nvPr/>
          </p:nvPicPr>
          <p:blipFill rotWithShape="1">
            <a:blip r:embed="rId3">
              <a:alphaModFix/>
            </a:blip>
            <a:srcRect b="46323" l="31305" r="0" t="30472"/>
            <a:stretch/>
          </p:blipFill>
          <p:spPr>
            <a:xfrm>
              <a:off x="-484692" y="2198756"/>
              <a:ext cx="7027571" cy="586408"/>
            </a:xfrm>
            <a:prstGeom prst="rect">
              <a:avLst/>
            </a:prstGeom>
            <a:noFill/>
            <a:ln>
              <a:noFill/>
            </a:ln>
          </p:spPr>
        </p:pic>
      </p:gr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1" name="Shape 81"/>
        <p:cNvGrpSpPr/>
        <p:nvPr/>
      </p:nvGrpSpPr>
      <p:grpSpPr>
        <a:xfrm>
          <a:off x="0" y="0"/>
          <a:ext cx="0" cy="0"/>
          <a:chOff x="0" y="0"/>
          <a:chExt cx="0" cy="0"/>
        </a:xfrm>
      </p:grpSpPr>
      <p:sp>
        <p:nvSpPr>
          <p:cNvPr id="82" name="Google Shape;82;p26"/>
          <p:cNvSpPr/>
          <p:nvPr/>
        </p:nvSpPr>
        <p:spPr>
          <a:xfrm>
            <a:off x="759902" y="747600"/>
            <a:ext cx="76241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pic>
        <p:nvPicPr>
          <p:cNvPr descr="http://lvgreenways.org/wp-content/themes/greenways2016/images/logo-dnl.png" id="83" name="Google Shape;83;p26"/>
          <p:cNvPicPr preferRelativeResize="0"/>
          <p:nvPr/>
        </p:nvPicPr>
        <p:blipFill rotWithShape="1">
          <a:blip r:embed="rId2">
            <a:alphaModFix/>
          </a:blip>
          <a:srcRect b="0" l="0" r="0" t="0"/>
          <a:stretch/>
        </p:blipFill>
        <p:spPr>
          <a:xfrm>
            <a:off x="116709" y="6044037"/>
            <a:ext cx="2921130" cy="641026"/>
          </a:xfrm>
          <a:prstGeom prst="rect">
            <a:avLst/>
          </a:prstGeom>
          <a:noFill/>
          <a:ln>
            <a:noFill/>
          </a:ln>
        </p:spPr>
      </p:pic>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 name="Shape 84"/>
        <p:cNvGrpSpPr/>
        <p:nvPr/>
      </p:nvGrpSpPr>
      <p:grpSpPr>
        <a:xfrm>
          <a:off x="0" y="0"/>
          <a:ext cx="0" cy="0"/>
          <a:chOff x="0" y="0"/>
          <a:chExt cx="0" cy="0"/>
        </a:xfrm>
      </p:grpSpPr>
      <p:sp>
        <p:nvSpPr>
          <p:cNvPr id="85" name="Google Shape;85;p27"/>
          <p:cNvSpPr txBox="1"/>
          <p:nvPr>
            <p:ph type="title"/>
          </p:nvPr>
        </p:nvSpPr>
        <p:spPr>
          <a:xfrm>
            <a:off x="533402" y="533404"/>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86" name="Google Shape;86;p27"/>
          <p:cNvSpPr txBox="1"/>
          <p:nvPr>
            <p:ph idx="1" type="body"/>
          </p:nvPr>
        </p:nvSpPr>
        <p:spPr>
          <a:xfrm>
            <a:off x="3203052" y="1205250"/>
            <a:ext cx="5185199" cy="48996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8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87" name="Google Shape;87;p27"/>
          <p:cNvSpPr txBox="1"/>
          <p:nvPr/>
        </p:nvSpPr>
        <p:spPr>
          <a:xfrm>
            <a:off x="-25400" y="6172200"/>
            <a:ext cx="9144000" cy="5334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800000"/>
              </a:buClr>
              <a:buSzPts val="1800"/>
              <a:buFont typeface="Arial"/>
              <a:buNone/>
            </a:pPr>
            <a:r>
              <a:rPr lang="en-US" sz="1800">
                <a:solidFill>
                  <a:srgbClr val="800000"/>
                </a:solidFill>
                <a:latin typeface="Tahoma"/>
                <a:ea typeface="Tahoma"/>
                <a:cs typeface="Tahoma"/>
                <a:sym typeface="Tahoma"/>
              </a:rPr>
              <a:t>Connect ● Revitalize ● Preserve ● Celebrate ● Sustain </a:t>
            </a:r>
            <a:endParaRPr sz="1800">
              <a:solidFill>
                <a:srgbClr val="888888"/>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rgbClr val="FFFFFF"/>
        </a:solidFill>
      </p:bgPr>
    </p:bg>
    <p:spTree>
      <p:nvGrpSpPr>
        <p:cNvPr id="91" name="Shape 91"/>
        <p:cNvGrpSpPr/>
        <p:nvPr/>
      </p:nvGrpSpPr>
      <p:grpSpPr>
        <a:xfrm>
          <a:off x="0" y="0"/>
          <a:ext cx="0" cy="0"/>
          <a:chOff x="0" y="0"/>
          <a:chExt cx="0" cy="0"/>
        </a:xfrm>
      </p:grpSpPr>
      <p:sp>
        <p:nvSpPr>
          <p:cNvPr id="92" name="Google Shape;92;p29"/>
          <p:cNvSpPr/>
          <p:nvPr/>
        </p:nvSpPr>
        <p:spPr>
          <a:xfrm>
            <a:off x="1169100" y="53339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93" name="Google Shape;93;p29"/>
          <p:cNvSpPr txBox="1"/>
          <p:nvPr>
            <p:ph type="ctrTitle"/>
          </p:nvPr>
        </p:nvSpPr>
        <p:spPr>
          <a:xfrm>
            <a:off x="533400" y="3337825"/>
            <a:ext cx="5325600" cy="2986799"/>
          </a:xfrm>
          <a:prstGeom prst="rect">
            <a:avLst/>
          </a:prstGeom>
          <a:noFill/>
          <a:ln cap="flat" cmpd="sng" w="114300">
            <a:solidFill>
              <a:srgbClr val="8C2842"/>
            </a:solidFill>
            <a:prstDash val="solid"/>
            <a:round/>
            <a:headEnd len="sm" w="sm" type="none"/>
            <a:tailEnd len="sm" w="sm" type="none"/>
          </a:ln>
        </p:spPr>
        <p:txBody>
          <a:bodyPr anchorCtr="0" anchor="b" bIns="91425" lIns="91425" spcFirstLastPara="1" rIns="91425" wrap="square" tIns="91425">
            <a:noAutofit/>
          </a:bodyPr>
          <a:lstStyle>
            <a:lvl1pPr lvl="0" algn="l">
              <a:lnSpc>
                <a:spcPct val="100000"/>
              </a:lnSpc>
              <a:spcBef>
                <a:spcPts val="0"/>
              </a:spcBef>
              <a:spcAft>
                <a:spcPts val="0"/>
              </a:spcAft>
              <a:buClr>
                <a:srgbClr val="111111"/>
              </a:buClr>
              <a:buSzPts val="6000"/>
              <a:buNone/>
              <a:defRPr sz="6000">
                <a:solidFill>
                  <a:srgbClr val="111111"/>
                </a:solidFill>
              </a:defRPr>
            </a:lvl1pPr>
            <a:lvl2pPr lvl="1" algn="ctr">
              <a:spcBef>
                <a:spcPts val="0"/>
              </a:spcBef>
              <a:spcAft>
                <a:spcPts val="0"/>
              </a:spcAft>
              <a:buClr>
                <a:srgbClr val="111111"/>
              </a:buClr>
              <a:buSzPts val="6000"/>
              <a:buNone/>
              <a:defRPr sz="6000">
                <a:solidFill>
                  <a:srgbClr val="111111"/>
                </a:solidFill>
              </a:defRPr>
            </a:lvl2pPr>
            <a:lvl3pPr lvl="2" algn="ctr">
              <a:spcBef>
                <a:spcPts val="0"/>
              </a:spcBef>
              <a:spcAft>
                <a:spcPts val="0"/>
              </a:spcAft>
              <a:buClr>
                <a:srgbClr val="111111"/>
              </a:buClr>
              <a:buSzPts val="6000"/>
              <a:buNone/>
              <a:defRPr sz="6000">
                <a:solidFill>
                  <a:srgbClr val="111111"/>
                </a:solidFill>
              </a:defRPr>
            </a:lvl3pPr>
            <a:lvl4pPr lvl="3" algn="ctr">
              <a:spcBef>
                <a:spcPts val="0"/>
              </a:spcBef>
              <a:spcAft>
                <a:spcPts val="0"/>
              </a:spcAft>
              <a:buClr>
                <a:srgbClr val="111111"/>
              </a:buClr>
              <a:buSzPts val="6000"/>
              <a:buNone/>
              <a:defRPr sz="6000">
                <a:solidFill>
                  <a:srgbClr val="111111"/>
                </a:solidFill>
              </a:defRPr>
            </a:lvl4pPr>
            <a:lvl5pPr lvl="4" algn="ctr">
              <a:spcBef>
                <a:spcPts val="0"/>
              </a:spcBef>
              <a:spcAft>
                <a:spcPts val="0"/>
              </a:spcAft>
              <a:buClr>
                <a:srgbClr val="111111"/>
              </a:buClr>
              <a:buSzPts val="6000"/>
              <a:buNone/>
              <a:defRPr sz="6000">
                <a:solidFill>
                  <a:srgbClr val="111111"/>
                </a:solidFill>
              </a:defRPr>
            </a:lvl5pPr>
            <a:lvl6pPr lvl="5" algn="ctr">
              <a:spcBef>
                <a:spcPts val="0"/>
              </a:spcBef>
              <a:spcAft>
                <a:spcPts val="0"/>
              </a:spcAft>
              <a:buClr>
                <a:srgbClr val="111111"/>
              </a:buClr>
              <a:buSzPts val="6000"/>
              <a:buNone/>
              <a:defRPr sz="6000">
                <a:solidFill>
                  <a:srgbClr val="111111"/>
                </a:solidFill>
              </a:defRPr>
            </a:lvl6pPr>
            <a:lvl7pPr lvl="6" algn="ctr">
              <a:spcBef>
                <a:spcPts val="0"/>
              </a:spcBef>
              <a:spcAft>
                <a:spcPts val="0"/>
              </a:spcAft>
              <a:buClr>
                <a:srgbClr val="111111"/>
              </a:buClr>
              <a:buSzPts val="6000"/>
              <a:buNone/>
              <a:defRPr sz="6000">
                <a:solidFill>
                  <a:srgbClr val="111111"/>
                </a:solidFill>
              </a:defRPr>
            </a:lvl7pPr>
            <a:lvl8pPr lvl="7" algn="ctr">
              <a:spcBef>
                <a:spcPts val="0"/>
              </a:spcBef>
              <a:spcAft>
                <a:spcPts val="0"/>
              </a:spcAft>
              <a:buClr>
                <a:srgbClr val="111111"/>
              </a:buClr>
              <a:buSzPts val="6000"/>
              <a:buNone/>
              <a:defRPr sz="6000">
                <a:solidFill>
                  <a:srgbClr val="111111"/>
                </a:solidFill>
              </a:defRPr>
            </a:lvl8pPr>
            <a:lvl9pPr lvl="8" algn="ctr">
              <a:spcBef>
                <a:spcPts val="0"/>
              </a:spcBef>
              <a:spcAft>
                <a:spcPts val="0"/>
              </a:spcAft>
              <a:buClr>
                <a:srgbClr val="111111"/>
              </a:buClr>
              <a:buSzPts val="6000"/>
              <a:buNone/>
              <a:defRPr sz="6000">
                <a:solidFill>
                  <a:srgbClr val="111111"/>
                </a:solidFill>
              </a:defRPr>
            </a:lvl9pPr>
          </a:lstStyle>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Subtitle">
    <p:spTree>
      <p:nvGrpSpPr>
        <p:cNvPr id="94" name="Shape 94"/>
        <p:cNvGrpSpPr/>
        <p:nvPr/>
      </p:nvGrpSpPr>
      <p:grpSpPr>
        <a:xfrm>
          <a:off x="0" y="0"/>
          <a:ext cx="0" cy="0"/>
          <a:chOff x="0" y="0"/>
          <a:chExt cx="0" cy="0"/>
        </a:xfrm>
      </p:grpSpPr>
      <p:sp>
        <p:nvSpPr>
          <p:cNvPr id="95" name="Google Shape;95;p30"/>
          <p:cNvSpPr/>
          <p:nvPr/>
        </p:nvSpPr>
        <p:spPr>
          <a:xfrm>
            <a:off x="1169100" y="53339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96" name="Google Shape;96;p30"/>
          <p:cNvSpPr txBox="1"/>
          <p:nvPr>
            <p:ph type="ctrTitle"/>
          </p:nvPr>
        </p:nvSpPr>
        <p:spPr>
          <a:xfrm>
            <a:off x="533400" y="3939900"/>
            <a:ext cx="5270100" cy="1546500"/>
          </a:xfrm>
          <a:prstGeom prst="rect">
            <a:avLst/>
          </a:prstGeom>
          <a:noFill/>
          <a:ln cap="flat" cmpd="sng" w="114300">
            <a:solidFill>
              <a:srgbClr val="8C2842"/>
            </a:solidFill>
            <a:prstDash val="solid"/>
            <a:round/>
            <a:headEnd len="sm" w="sm" type="none"/>
            <a:tailEnd len="sm" w="sm" type="none"/>
          </a:ln>
        </p:spPr>
        <p:txBody>
          <a:bodyPr anchorCtr="0" anchor="b" bIns="91425" lIns="91425" spcFirstLastPara="1" rIns="91425" wrap="square" tIns="91425">
            <a:noAutofit/>
          </a:bodyPr>
          <a:lstStyle>
            <a:lvl1pPr lvl="0" algn="l">
              <a:lnSpc>
                <a:spcPct val="100000"/>
              </a:lnSpc>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97" name="Google Shape;97;p30"/>
          <p:cNvSpPr txBox="1"/>
          <p:nvPr>
            <p:ph idx="1" type="subTitle"/>
          </p:nvPr>
        </p:nvSpPr>
        <p:spPr>
          <a:xfrm>
            <a:off x="533400" y="5684600"/>
            <a:ext cx="7783500" cy="63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11111"/>
              </a:buClr>
              <a:buSzPts val="2600"/>
              <a:buNone/>
              <a:defRPr i="1" sz="2600"/>
            </a:lvl1pPr>
            <a:lvl2pPr lvl="1" algn="l">
              <a:lnSpc>
                <a:spcPct val="100000"/>
              </a:lnSpc>
              <a:spcBef>
                <a:spcPts val="0"/>
              </a:spcBef>
              <a:spcAft>
                <a:spcPts val="0"/>
              </a:spcAft>
              <a:buClr>
                <a:srgbClr val="111111"/>
              </a:buClr>
              <a:buSzPts val="2600"/>
              <a:buNone/>
              <a:defRPr i="1" sz="2600"/>
            </a:lvl2pPr>
            <a:lvl3pPr lvl="2" algn="l">
              <a:lnSpc>
                <a:spcPct val="100000"/>
              </a:lnSpc>
              <a:spcBef>
                <a:spcPts val="0"/>
              </a:spcBef>
              <a:spcAft>
                <a:spcPts val="0"/>
              </a:spcAft>
              <a:buClr>
                <a:srgbClr val="111111"/>
              </a:buClr>
              <a:buSzPts val="2600"/>
              <a:buNone/>
              <a:defRPr i="1" sz="2600"/>
            </a:lvl3pPr>
            <a:lvl4pPr lvl="3" algn="l">
              <a:lnSpc>
                <a:spcPct val="100000"/>
              </a:lnSpc>
              <a:spcBef>
                <a:spcPts val="0"/>
              </a:spcBef>
              <a:spcAft>
                <a:spcPts val="0"/>
              </a:spcAft>
              <a:buClr>
                <a:srgbClr val="111111"/>
              </a:buClr>
              <a:buSzPts val="2600"/>
              <a:buNone/>
              <a:defRPr i="1" sz="2600"/>
            </a:lvl4pPr>
            <a:lvl5pPr lvl="4" algn="l">
              <a:lnSpc>
                <a:spcPct val="100000"/>
              </a:lnSpc>
              <a:spcBef>
                <a:spcPts val="0"/>
              </a:spcBef>
              <a:spcAft>
                <a:spcPts val="0"/>
              </a:spcAft>
              <a:buClr>
                <a:srgbClr val="111111"/>
              </a:buClr>
              <a:buSzPts val="2600"/>
              <a:buNone/>
              <a:defRPr i="1" sz="2600"/>
            </a:lvl5pPr>
            <a:lvl6pPr lvl="5" algn="l">
              <a:lnSpc>
                <a:spcPct val="100000"/>
              </a:lnSpc>
              <a:spcBef>
                <a:spcPts val="0"/>
              </a:spcBef>
              <a:spcAft>
                <a:spcPts val="0"/>
              </a:spcAft>
              <a:buClr>
                <a:srgbClr val="111111"/>
              </a:buClr>
              <a:buSzPts val="2600"/>
              <a:buNone/>
              <a:defRPr i="1" sz="2600"/>
            </a:lvl6pPr>
            <a:lvl7pPr lvl="6" algn="l">
              <a:lnSpc>
                <a:spcPct val="100000"/>
              </a:lnSpc>
              <a:spcBef>
                <a:spcPts val="0"/>
              </a:spcBef>
              <a:spcAft>
                <a:spcPts val="0"/>
              </a:spcAft>
              <a:buClr>
                <a:srgbClr val="111111"/>
              </a:buClr>
              <a:buSzPts val="2600"/>
              <a:buNone/>
              <a:defRPr i="1" sz="2600"/>
            </a:lvl7pPr>
            <a:lvl8pPr lvl="7" algn="l">
              <a:lnSpc>
                <a:spcPct val="100000"/>
              </a:lnSpc>
              <a:spcBef>
                <a:spcPts val="0"/>
              </a:spcBef>
              <a:spcAft>
                <a:spcPts val="0"/>
              </a:spcAft>
              <a:buClr>
                <a:srgbClr val="111111"/>
              </a:buClr>
              <a:buSzPts val="2600"/>
              <a:buNone/>
              <a:defRPr i="1" sz="2600"/>
            </a:lvl8pPr>
            <a:lvl9pPr lvl="8" algn="l">
              <a:lnSpc>
                <a:spcPct val="100000"/>
              </a:lnSpc>
              <a:spcBef>
                <a:spcPts val="0"/>
              </a:spcBef>
              <a:spcAft>
                <a:spcPts val="0"/>
              </a:spcAft>
              <a:buClr>
                <a:srgbClr val="111111"/>
              </a:buClr>
              <a:buSzPts val="2600"/>
              <a:buNone/>
              <a:defRPr i="1" sz="2600"/>
            </a:lvl9pPr>
          </a:lstStyle>
          <a:p/>
        </p:txBody>
      </p:sp>
      <p:pic>
        <p:nvPicPr>
          <p:cNvPr descr="http://lvgreenways.org/wp-content/themes/greenways2016/images/logo-dnl.png" id="98" name="Google Shape;98;p30"/>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99" name="Shape 99"/>
        <p:cNvGrpSpPr/>
        <p:nvPr/>
      </p:nvGrpSpPr>
      <p:grpSpPr>
        <a:xfrm>
          <a:off x="0" y="0"/>
          <a:ext cx="0" cy="0"/>
          <a:chOff x="0" y="0"/>
          <a:chExt cx="0" cy="0"/>
        </a:xfrm>
      </p:grpSpPr>
      <p:sp>
        <p:nvSpPr>
          <p:cNvPr id="100" name="Google Shape;100;p31"/>
          <p:cNvSpPr/>
          <p:nvPr/>
        </p:nvSpPr>
        <p:spPr>
          <a:xfrm>
            <a:off x="1169100"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01" name="Google Shape;101;p31"/>
          <p:cNvSpPr txBox="1"/>
          <p:nvPr>
            <p:ph type="title"/>
          </p:nvPr>
        </p:nvSpPr>
        <p:spPr>
          <a:xfrm>
            <a:off x="533400" y="533400"/>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2" name="Google Shape;102;p31"/>
          <p:cNvSpPr txBox="1"/>
          <p:nvPr>
            <p:ph idx="1" type="body"/>
          </p:nvPr>
        </p:nvSpPr>
        <p:spPr>
          <a:xfrm>
            <a:off x="3012775" y="1403325"/>
            <a:ext cx="2597400" cy="47094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sp>
        <p:nvSpPr>
          <p:cNvPr id="103" name="Google Shape;103;p31"/>
          <p:cNvSpPr txBox="1"/>
          <p:nvPr>
            <p:ph idx="2" type="body"/>
          </p:nvPr>
        </p:nvSpPr>
        <p:spPr>
          <a:xfrm>
            <a:off x="5766772" y="1403325"/>
            <a:ext cx="2597400" cy="47094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pic>
        <p:nvPicPr>
          <p:cNvPr descr="http://lvgreenways.org/wp-content/themes/greenways2016/images/logo-dnl.png" id="104" name="Google Shape;104;p31"/>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 name="Shape 15"/>
        <p:cNvGrpSpPr/>
        <p:nvPr/>
      </p:nvGrpSpPr>
      <p:grpSpPr>
        <a:xfrm>
          <a:off x="0" y="0"/>
          <a:ext cx="0" cy="0"/>
          <a:chOff x="0" y="0"/>
          <a:chExt cx="0" cy="0"/>
        </a:xfrm>
      </p:grpSpPr>
      <p:sp>
        <p:nvSpPr>
          <p:cNvPr id="16" name="Google Shape;16;p13"/>
          <p:cNvSpPr txBox="1"/>
          <p:nvPr>
            <p:ph type="title"/>
          </p:nvPr>
        </p:nvSpPr>
        <p:spPr>
          <a:xfrm>
            <a:off x="533402" y="533404"/>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7" name="Google Shape;17;p1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 name="Google Shape;18;p1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 name="Google Shape;19;p1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Arial"/>
                <a:ea typeface="Arial"/>
                <a:cs typeface="Arial"/>
                <a:sym typeface="Arial"/>
              </a:defRPr>
            </a:lvl1pPr>
            <a:lvl2pPr indent="0" lvl="1" marL="0" marR="0" rtl="0" algn="l">
              <a:spcBef>
                <a:spcPts val="0"/>
              </a:spcBef>
              <a:buNone/>
              <a:defRPr b="0" i="0" sz="1800" u="none" cap="none" strike="noStrike">
                <a:solidFill>
                  <a:schemeClr val="dk1"/>
                </a:solidFill>
                <a:latin typeface="Arial"/>
                <a:ea typeface="Arial"/>
                <a:cs typeface="Arial"/>
                <a:sym typeface="Arial"/>
              </a:defRPr>
            </a:lvl2pPr>
            <a:lvl3pPr indent="0" lvl="2" marL="0" marR="0" rtl="0" algn="l">
              <a:spcBef>
                <a:spcPts val="0"/>
              </a:spcBef>
              <a:buNone/>
              <a:defRPr b="0" i="0" sz="1800" u="none" cap="none" strike="noStrike">
                <a:solidFill>
                  <a:schemeClr val="dk1"/>
                </a:solidFill>
                <a:latin typeface="Arial"/>
                <a:ea typeface="Arial"/>
                <a:cs typeface="Arial"/>
                <a:sym typeface="Arial"/>
              </a:defRPr>
            </a:lvl3pPr>
            <a:lvl4pPr indent="0" lvl="3" marL="0" marR="0" rtl="0" algn="l">
              <a:spcBef>
                <a:spcPts val="0"/>
              </a:spcBef>
              <a:buNone/>
              <a:defRPr b="0" i="0" sz="1800" u="none" cap="none" strike="noStrike">
                <a:solidFill>
                  <a:schemeClr val="dk1"/>
                </a:solidFill>
                <a:latin typeface="Arial"/>
                <a:ea typeface="Arial"/>
                <a:cs typeface="Arial"/>
                <a:sym typeface="Arial"/>
              </a:defRPr>
            </a:lvl4pPr>
            <a:lvl5pPr indent="0" lvl="4" marL="0" marR="0" rtl="0" algn="l">
              <a:spcBef>
                <a:spcPts val="0"/>
              </a:spcBef>
              <a:buNone/>
              <a:defRPr b="0" i="0" sz="1800" u="none" cap="none" strike="noStrike">
                <a:solidFill>
                  <a:schemeClr val="dk1"/>
                </a:solidFill>
                <a:latin typeface="Arial"/>
                <a:ea typeface="Arial"/>
                <a:cs typeface="Arial"/>
                <a:sym typeface="Arial"/>
              </a:defRPr>
            </a:lvl5pPr>
            <a:lvl6pPr indent="0" lvl="5" marL="0" marR="0" rtl="0" algn="l">
              <a:spcBef>
                <a:spcPts val="0"/>
              </a:spcBef>
              <a:buNone/>
              <a:defRPr b="0" i="0" sz="1800" u="none" cap="none" strike="noStrike">
                <a:solidFill>
                  <a:schemeClr val="dk1"/>
                </a:solidFill>
                <a:latin typeface="Arial"/>
                <a:ea typeface="Arial"/>
                <a:cs typeface="Arial"/>
                <a:sym typeface="Arial"/>
              </a:defRPr>
            </a:lvl6pPr>
            <a:lvl7pPr indent="0" lvl="6" marL="0" marR="0" rtl="0" algn="l">
              <a:spcBef>
                <a:spcPts val="0"/>
              </a:spcBef>
              <a:buNone/>
              <a:defRPr b="0" i="0" sz="1800" u="none" cap="none" strike="noStrike">
                <a:solidFill>
                  <a:schemeClr val="dk1"/>
                </a:solidFill>
                <a:latin typeface="Arial"/>
                <a:ea typeface="Arial"/>
                <a:cs typeface="Arial"/>
                <a:sym typeface="Arial"/>
              </a:defRPr>
            </a:lvl7pPr>
            <a:lvl8pPr indent="0" lvl="7" marL="0" marR="0" rtl="0" algn="l">
              <a:spcBef>
                <a:spcPts val="0"/>
              </a:spcBef>
              <a:buNone/>
              <a:defRPr b="0" i="0" sz="1800" u="none" cap="none" strike="noStrike">
                <a:solidFill>
                  <a:schemeClr val="dk1"/>
                </a:solidFill>
                <a:latin typeface="Arial"/>
                <a:ea typeface="Arial"/>
                <a:cs typeface="Arial"/>
                <a:sym typeface="Arial"/>
              </a:defRPr>
            </a:lvl8pPr>
            <a:lvl9pPr indent="0" lvl="8" marL="0" marR="0" rtl="0" algn="l">
              <a:spcBef>
                <a:spcPts val="0"/>
              </a:spcBef>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 1 column" type="tx">
  <p:cSld name="TITLE_AND_BODY">
    <p:spTree>
      <p:nvGrpSpPr>
        <p:cNvPr id="105" name="Shape 105"/>
        <p:cNvGrpSpPr/>
        <p:nvPr/>
      </p:nvGrpSpPr>
      <p:grpSpPr>
        <a:xfrm>
          <a:off x="0" y="0"/>
          <a:ext cx="0" cy="0"/>
          <a:chOff x="0" y="0"/>
          <a:chExt cx="0" cy="0"/>
        </a:xfrm>
      </p:grpSpPr>
      <p:sp>
        <p:nvSpPr>
          <p:cNvPr id="106" name="Google Shape;106;p32"/>
          <p:cNvSpPr/>
          <p:nvPr/>
        </p:nvSpPr>
        <p:spPr>
          <a:xfrm>
            <a:off x="1169100"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07" name="Google Shape;107;p32"/>
          <p:cNvSpPr txBox="1"/>
          <p:nvPr>
            <p:ph type="title"/>
          </p:nvPr>
        </p:nvSpPr>
        <p:spPr>
          <a:xfrm>
            <a:off x="533400" y="533400"/>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8" name="Google Shape;108;p32"/>
          <p:cNvSpPr txBox="1"/>
          <p:nvPr>
            <p:ph idx="1" type="body"/>
          </p:nvPr>
        </p:nvSpPr>
        <p:spPr>
          <a:xfrm>
            <a:off x="3203050" y="1205250"/>
            <a:ext cx="5185199" cy="48996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sz="2800"/>
            </a:lvl1pPr>
            <a:lvl2pPr indent="-368300" lvl="1" marL="914400" algn="l">
              <a:lnSpc>
                <a:spcPct val="100000"/>
              </a:lnSpc>
              <a:spcBef>
                <a:spcPts val="0"/>
              </a:spcBef>
              <a:spcAft>
                <a:spcPts val="0"/>
              </a:spcAft>
              <a:buSzPts val="2200"/>
              <a:buChar char="■"/>
              <a:defRPr sz="2200"/>
            </a:lvl2pPr>
            <a:lvl3pPr indent="-368300" lvl="2" marL="1371600" algn="l">
              <a:lnSpc>
                <a:spcPct val="100000"/>
              </a:lnSpc>
              <a:spcBef>
                <a:spcPts val="0"/>
              </a:spcBef>
              <a:spcAft>
                <a:spcPts val="0"/>
              </a:spcAft>
              <a:buSzPts val="2200"/>
              <a:buChar char="▣"/>
              <a:defRPr sz="2200"/>
            </a:lvl3pPr>
            <a:lvl4pPr indent="-368300" lvl="3" marL="1828800" algn="l">
              <a:lnSpc>
                <a:spcPct val="100000"/>
              </a:lnSpc>
              <a:spcBef>
                <a:spcPts val="0"/>
              </a:spcBef>
              <a:spcAft>
                <a:spcPts val="0"/>
              </a:spcAft>
              <a:buSzPts val="2200"/>
              <a:buChar char="●"/>
              <a:defRPr sz="2200"/>
            </a:lvl4pPr>
            <a:lvl5pPr indent="-368300" lvl="4" marL="2286000" algn="l">
              <a:lnSpc>
                <a:spcPct val="100000"/>
              </a:lnSpc>
              <a:spcBef>
                <a:spcPts val="0"/>
              </a:spcBef>
              <a:spcAft>
                <a:spcPts val="0"/>
              </a:spcAft>
              <a:buSzPts val="2200"/>
              <a:buChar char="○"/>
              <a:defRPr sz="2200"/>
            </a:lvl5pPr>
            <a:lvl6pPr indent="-368300" lvl="5" marL="2743200" algn="l">
              <a:lnSpc>
                <a:spcPct val="100000"/>
              </a:lnSpc>
              <a:spcBef>
                <a:spcPts val="0"/>
              </a:spcBef>
              <a:spcAft>
                <a:spcPts val="0"/>
              </a:spcAft>
              <a:buSzPts val="2200"/>
              <a:buChar char="■"/>
              <a:defRPr sz="2200"/>
            </a:lvl6pPr>
            <a:lvl7pPr indent="-368300" lvl="6" marL="3200400" algn="l">
              <a:lnSpc>
                <a:spcPct val="100000"/>
              </a:lnSpc>
              <a:spcBef>
                <a:spcPts val="0"/>
              </a:spcBef>
              <a:spcAft>
                <a:spcPts val="0"/>
              </a:spcAft>
              <a:buSzPts val="2200"/>
              <a:buChar char="●"/>
              <a:defRPr sz="2200"/>
            </a:lvl7pPr>
            <a:lvl8pPr indent="-368300" lvl="7" marL="3657600" algn="l">
              <a:lnSpc>
                <a:spcPct val="100000"/>
              </a:lnSpc>
              <a:spcBef>
                <a:spcPts val="0"/>
              </a:spcBef>
              <a:spcAft>
                <a:spcPts val="0"/>
              </a:spcAft>
              <a:buSzPts val="2200"/>
              <a:buChar char="○"/>
              <a:defRPr sz="2200"/>
            </a:lvl8pPr>
            <a:lvl9pPr indent="-368300" lvl="8" marL="4114800" algn="l">
              <a:lnSpc>
                <a:spcPct val="100000"/>
              </a:lnSpc>
              <a:spcBef>
                <a:spcPts val="0"/>
              </a:spcBef>
              <a:spcAft>
                <a:spcPts val="0"/>
              </a:spcAft>
              <a:buSzPts val="2200"/>
              <a:buChar char="■"/>
              <a:defRPr sz="2200"/>
            </a:lvl9pPr>
          </a:lstStyle>
          <a:p/>
        </p:txBody>
      </p:sp>
      <p:grpSp>
        <p:nvGrpSpPr>
          <p:cNvPr id="109" name="Google Shape;109;p32"/>
          <p:cNvGrpSpPr/>
          <p:nvPr/>
        </p:nvGrpSpPr>
        <p:grpSpPr>
          <a:xfrm>
            <a:off x="186397" y="6445464"/>
            <a:ext cx="4940487" cy="316069"/>
            <a:chOff x="-5996955" y="1908251"/>
            <a:chExt cx="12539834" cy="876913"/>
          </a:xfrm>
        </p:grpSpPr>
        <p:pic>
          <p:nvPicPr>
            <p:cNvPr descr="http://delawareandlehigh.org/wp-content/uploads/2017/04/DL_Logo_Lockup_TrailTowns_H.jpg" id="110" name="Google Shape;110;p32"/>
            <p:cNvPicPr preferRelativeResize="0"/>
            <p:nvPr/>
          </p:nvPicPr>
          <p:blipFill rotWithShape="1">
            <a:blip r:embed="rId2">
              <a:alphaModFix/>
            </a:blip>
            <a:srcRect b="69528" l="31305" r="0" t="0"/>
            <a:stretch/>
          </p:blipFill>
          <p:spPr>
            <a:xfrm>
              <a:off x="-5996955" y="1908251"/>
              <a:ext cx="6975006" cy="786452"/>
            </a:xfrm>
            <a:prstGeom prst="rect">
              <a:avLst/>
            </a:prstGeom>
            <a:noFill/>
            <a:ln>
              <a:noFill/>
            </a:ln>
          </p:spPr>
        </p:pic>
        <p:pic>
          <p:nvPicPr>
            <p:cNvPr descr="http://delawareandlehigh.org/wp-content/uploads/2017/04/DL_Logo_Lockup_TrailTowns_H.jpg" id="111" name="Google Shape;111;p32"/>
            <p:cNvPicPr preferRelativeResize="0"/>
            <p:nvPr/>
          </p:nvPicPr>
          <p:blipFill rotWithShape="1">
            <a:blip r:embed="rId3">
              <a:alphaModFix/>
            </a:blip>
            <a:srcRect b="46323" l="31305" r="0" t="30472"/>
            <a:stretch/>
          </p:blipFill>
          <p:spPr>
            <a:xfrm>
              <a:off x="-484692" y="2198756"/>
              <a:ext cx="7027571" cy="586408"/>
            </a:xfrm>
            <a:prstGeom prst="rect">
              <a:avLst/>
            </a:prstGeom>
            <a:noFill/>
            <a:ln>
              <a:noFill/>
            </a:ln>
          </p:spPr>
        </p:pic>
      </p:gr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2" name="Shape 112"/>
        <p:cNvGrpSpPr/>
        <p:nvPr/>
      </p:nvGrpSpPr>
      <p:grpSpPr>
        <a:xfrm>
          <a:off x="0" y="0"/>
          <a:ext cx="0" cy="0"/>
          <a:chOff x="0" y="0"/>
          <a:chExt cx="0" cy="0"/>
        </a:xfrm>
      </p:grpSpPr>
      <p:sp>
        <p:nvSpPr>
          <p:cNvPr id="113" name="Google Shape;113;p33"/>
          <p:cNvSpPr/>
          <p:nvPr/>
        </p:nvSpPr>
        <p:spPr>
          <a:xfrm>
            <a:off x="759900" y="747600"/>
            <a:ext cx="76241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pic>
        <p:nvPicPr>
          <p:cNvPr descr="http://lvgreenways.org/wp-content/themes/greenways2016/images/logo-dnl.png" id="114" name="Google Shape;114;p33"/>
          <p:cNvPicPr preferRelativeResize="0"/>
          <p:nvPr/>
        </p:nvPicPr>
        <p:blipFill rotWithShape="1">
          <a:blip r:embed="rId2">
            <a:alphaModFix/>
          </a:blip>
          <a:srcRect b="0" l="0" r="0" t="0"/>
          <a:stretch/>
        </p:blipFill>
        <p:spPr>
          <a:xfrm>
            <a:off x="116709" y="6044037"/>
            <a:ext cx="2921130" cy="641026"/>
          </a:xfrm>
          <a:prstGeom prst="rect">
            <a:avLst/>
          </a:prstGeom>
          <a:noFill/>
          <a:ln>
            <a:noFill/>
          </a:ln>
        </p:spPr>
      </p:pic>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15" name="Shape 115"/>
        <p:cNvGrpSpPr/>
        <p:nvPr/>
      </p:nvGrpSpPr>
      <p:grpSpPr>
        <a:xfrm>
          <a:off x="0" y="0"/>
          <a:ext cx="0" cy="0"/>
          <a:chOff x="0" y="0"/>
          <a:chExt cx="0" cy="0"/>
        </a:xfrm>
      </p:grpSpPr>
      <p:pic>
        <p:nvPicPr>
          <p:cNvPr descr="http://lvgreenways.org/wp-content/themes/greenways2016/images/logo-dnl.png" id="116" name="Google Shape;116;p34"/>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7" name="Shape 117"/>
        <p:cNvGrpSpPr/>
        <p:nvPr/>
      </p:nvGrpSpPr>
      <p:grpSpPr>
        <a:xfrm>
          <a:off x="0" y="0"/>
          <a:ext cx="0" cy="0"/>
          <a:chOff x="0" y="0"/>
          <a:chExt cx="0" cy="0"/>
        </a:xfrm>
      </p:grpSpPr>
      <p:sp>
        <p:nvSpPr>
          <p:cNvPr id="118" name="Google Shape;118;p35"/>
          <p:cNvSpPr txBox="1"/>
          <p:nvPr>
            <p:ph type="title"/>
          </p:nvPr>
        </p:nvSpPr>
        <p:spPr>
          <a:xfrm>
            <a:off x="533400" y="533400"/>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19" name="Google Shape;119;p35"/>
          <p:cNvSpPr txBox="1"/>
          <p:nvPr>
            <p:ph idx="1" type="body"/>
          </p:nvPr>
        </p:nvSpPr>
        <p:spPr>
          <a:xfrm>
            <a:off x="3203050" y="1205250"/>
            <a:ext cx="5185199" cy="48996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480"/>
              </a:spcBef>
              <a:spcAft>
                <a:spcPts val="0"/>
              </a:spcAft>
              <a:buSzPts val="1800"/>
              <a:buChar char="■"/>
              <a:defRPr/>
            </a:lvl2pPr>
            <a:lvl3pPr indent="-342900" lvl="2" marL="1371600" algn="l">
              <a:lnSpc>
                <a:spcPct val="100000"/>
              </a:lnSpc>
              <a:spcBef>
                <a:spcPts val="48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120" name="Google Shape;120;p35"/>
          <p:cNvSpPr txBox="1"/>
          <p:nvPr/>
        </p:nvSpPr>
        <p:spPr>
          <a:xfrm>
            <a:off x="-25400" y="6172200"/>
            <a:ext cx="9144000" cy="5334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800000"/>
              </a:buClr>
              <a:buSzPts val="1800"/>
              <a:buFont typeface="Arial"/>
              <a:buNone/>
            </a:pPr>
            <a:r>
              <a:rPr lang="en-US" sz="1800">
                <a:solidFill>
                  <a:srgbClr val="800000"/>
                </a:solidFill>
                <a:latin typeface="Tahoma"/>
                <a:ea typeface="Tahoma"/>
                <a:cs typeface="Tahoma"/>
                <a:sym typeface="Tahoma"/>
              </a:rPr>
              <a:t>Connect ● Revitalize ● Preserve ● Celebrate ● Sustain </a:t>
            </a:r>
            <a:endParaRPr sz="1800">
              <a:solidFill>
                <a:srgbClr val="888888"/>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0" name="Shape 20"/>
        <p:cNvGrpSpPr/>
        <p:nvPr/>
      </p:nvGrpSpPr>
      <p:grpSpPr>
        <a:xfrm>
          <a:off x="0" y="0"/>
          <a:ext cx="0" cy="0"/>
          <a:chOff x="0" y="0"/>
          <a:chExt cx="0" cy="0"/>
        </a:xfrm>
      </p:grpSpPr>
      <p:pic>
        <p:nvPicPr>
          <p:cNvPr descr="http://lvgreenways.org/wp-content/themes/greenways2016/images/logo-dnl.png" id="21" name="Google Shape;21;p14"/>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Subtitle">
    <p:spTree>
      <p:nvGrpSpPr>
        <p:cNvPr id="22" name="Shape 22"/>
        <p:cNvGrpSpPr/>
        <p:nvPr/>
      </p:nvGrpSpPr>
      <p:grpSpPr>
        <a:xfrm>
          <a:off x="0" y="0"/>
          <a:ext cx="0" cy="0"/>
          <a:chOff x="0" y="0"/>
          <a:chExt cx="0" cy="0"/>
        </a:xfrm>
      </p:grpSpPr>
      <p:sp>
        <p:nvSpPr>
          <p:cNvPr id="23" name="Google Shape;23;p15"/>
          <p:cNvSpPr/>
          <p:nvPr/>
        </p:nvSpPr>
        <p:spPr>
          <a:xfrm>
            <a:off x="1169100" y="53339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4" name="Google Shape;24;p15"/>
          <p:cNvSpPr txBox="1"/>
          <p:nvPr>
            <p:ph type="ctrTitle"/>
          </p:nvPr>
        </p:nvSpPr>
        <p:spPr>
          <a:xfrm>
            <a:off x="533400" y="3939900"/>
            <a:ext cx="5270100" cy="1546500"/>
          </a:xfrm>
          <a:prstGeom prst="rect">
            <a:avLst/>
          </a:prstGeom>
          <a:noFill/>
          <a:ln cap="flat" cmpd="sng" w="114300">
            <a:solidFill>
              <a:srgbClr val="8C2842"/>
            </a:solidFill>
            <a:prstDash val="solid"/>
            <a:round/>
            <a:headEnd len="sm" w="sm" type="none"/>
            <a:tailEnd len="sm" w="sm" type="none"/>
          </a:ln>
        </p:spPr>
        <p:txBody>
          <a:bodyPr anchorCtr="0" anchor="b" bIns="91425" lIns="91425" spcFirstLastPara="1" rIns="91425" wrap="square" tIns="91425">
            <a:noAutofit/>
          </a:bodyPr>
          <a:lstStyle>
            <a:lvl1pPr lvl="0" algn="l">
              <a:lnSpc>
                <a:spcPct val="100000"/>
              </a:lnSpc>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5" name="Google Shape;25;p15"/>
          <p:cNvSpPr txBox="1"/>
          <p:nvPr>
            <p:ph idx="1" type="subTitle"/>
          </p:nvPr>
        </p:nvSpPr>
        <p:spPr>
          <a:xfrm>
            <a:off x="533400" y="5684600"/>
            <a:ext cx="7783500" cy="639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111111"/>
              </a:buClr>
              <a:buSzPts val="2600"/>
              <a:buNone/>
              <a:defRPr i="1" sz="2600"/>
            </a:lvl1pPr>
            <a:lvl2pPr lvl="1" algn="l">
              <a:lnSpc>
                <a:spcPct val="100000"/>
              </a:lnSpc>
              <a:spcBef>
                <a:spcPts val="0"/>
              </a:spcBef>
              <a:spcAft>
                <a:spcPts val="0"/>
              </a:spcAft>
              <a:buClr>
                <a:srgbClr val="111111"/>
              </a:buClr>
              <a:buSzPts val="2600"/>
              <a:buNone/>
              <a:defRPr i="1" sz="2600"/>
            </a:lvl2pPr>
            <a:lvl3pPr lvl="2" algn="l">
              <a:lnSpc>
                <a:spcPct val="100000"/>
              </a:lnSpc>
              <a:spcBef>
                <a:spcPts val="0"/>
              </a:spcBef>
              <a:spcAft>
                <a:spcPts val="0"/>
              </a:spcAft>
              <a:buClr>
                <a:srgbClr val="111111"/>
              </a:buClr>
              <a:buSzPts val="2600"/>
              <a:buNone/>
              <a:defRPr i="1" sz="2600"/>
            </a:lvl3pPr>
            <a:lvl4pPr lvl="3" algn="l">
              <a:lnSpc>
                <a:spcPct val="100000"/>
              </a:lnSpc>
              <a:spcBef>
                <a:spcPts val="0"/>
              </a:spcBef>
              <a:spcAft>
                <a:spcPts val="0"/>
              </a:spcAft>
              <a:buClr>
                <a:srgbClr val="111111"/>
              </a:buClr>
              <a:buSzPts val="2600"/>
              <a:buNone/>
              <a:defRPr i="1" sz="2600"/>
            </a:lvl4pPr>
            <a:lvl5pPr lvl="4" algn="l">
              <a:lnSpc>
                <a:spcPct val="100000"/>
              </a:lnSpc>
              <a:spcBef>
                <a:spcPts val="0"/>
              </a:spcBef>
              <a:spcAft>
                <a:spcPts val="0"/>
              </a:spcAft>
              <a:buClr>
                <a:srgbClr val="111111"/>
              </a:buClr>
              <a:buSzPts val="2600"/>
              <a:buNone/>
              <a:defRPr i="1" sz="2600"/>
            </a:lvl5pPr>
            <a:lvl6pPr lvl="5" algn="l">
              <a:lnSpc>
                <a:spcPct val="100000"/>
              </a:lnSpc>
              <a:spcBef>
                <a:spcPts val="0"/>
              </a:spcBef>
              <a:spcAft>
                <a:spcPts val="0"/>
              </a:spcAft>
              <a:buClr>
                <a:srgbClr val="111111"/>
              </a:buClr>
              <a:buSzPts val="2600"/>
              <a:buNone/>
              <a:defRPr i="1" sz="2600"/>
            </a:lvl6pPr>
            <a:lvl7pPr lvl="6" algn="l">
              <a:lnSpc>
                <a:spcPct val="100000"/>
              </a:lnSpc>
              <a:spcBef>
                <a:spcPts val="0"/>
              </a:spcBef>
              <a:spcAft>
                <a:spcPts val="0"/>
              </a:spcAft>
              <a:buClr>
                <a:srgbClr val="111111"/>
              </a:buClr>
              <a:buSzPts val="2600"/>
              <a:buNone/>
              <a:defRPr i="1" sz="2600"/>
            </a:lvl7pPr>
            <a:lvl8pPr lvl="7" algn="l">
              <a:lnSpc>
                <a:spcPct val="100000"/>
              </a:lnSpc>
              <a:spcBef>
                <a:spcPts val="0"/>
              </a:spcBef>
              <a:spcAft>
                <a:spcPts val="0"/>
              </a:spcAft>
              <a:buClr>
                <a:srgbClr val="111111"/>
              </a:buClr>
              <a:buSzPts val="2600"/>
              <a:buNone/>
              <a:defRPr i="1" sz="2600"/>
            </a:lvl8pPr>
            <a:lvl9pPr lvl="8" algn="l">
              <a:lnSpc>
                <a:spcPct val="100000"/>
              </a:lnSpc>
              <a:spcBef>
                <a:spcPts val="0"/>
              </a:spcBef>
              <a:spcAft>
                <a:spcPts val="0"/>
              </a:spcAft>
              <a:buClr>
                <a:srgbClr val="111111"/>
              </a:buClr>
              <a:buSzPts val="2600"/>
              <a:buNone/>
              <a:defRPr i="1" sz="2600"/>
            </a:lvl9pPr>
          </a:lstStyle>
          <a:p/>
        </p:txBody>
      </p:sp>
      <p:pic>
        <p:nvPicPr>
          <p:cNvPr descr="http://lvgreenways.org/wp-content/themes/greenways2016/images/logo-dnl.png" id="26" name="Google Shape;26;p15"/>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16"/>
          <p:cNvSpPr/>
          <p:nvPr/>
        </p:nvSpPr>
        <p:spPr>
          <a:xfrm>
            <a:off x="759900" y="747600"/>
            <a:ext cx="76241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pic>
        <p:nvPicPr>
          <p:cNvPr descr="http://lvgreenways.org/wp-content/themes/greenways2016/images/logo-dnl.png" id="29" name="Google Shape;29;p16"/>
          <p:cNvPicPr preferRelativeResize="0"/>
          <p:nvPr/>
        </p:nvPicPr>
        <p:blipFill rotWithShape="1">
          <a:blip r:embed="rId2">
            <a:alphaModFix/>
          </a:blip>
          <a:srcRect b="0" l="0" r="0" t="0"/>
          <a:stretch/>
        </p:blipFill>
        <p:spPr>
          <a:xfrm>
            <a:off x="116709" y="6044037"/>
            <a:ext cx="2921130" cy="641026"/>
          </a:xfrm>
          <a:prstGeom prst="rect">
            <a:avLst/>
          </a:prstGeom>
          <a:noFill/>
          <a:ln>
            <a:noFill/>
          </a:ln>
        </p:spPr>
      </p:pic>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30" name="Shape 30"/>
        <p:cNvGrpSpPr/>
        <p:nvPr/>
      </p:nvGrpSpPr>
      <p:grpSpPr>
        <a:xfrm>
          <a:off x="0" y="0"/>
          <a:ext cx="0" cy="0"/>
          <a:chOff x="0" y="0"/>
          <a:chExt cx="0" cy="0"/>
        </a:xfrm>
      </p:grpSpPr>
      <p:sp>
        <p:nvSpPr>
          <p:cNvPr id="31" name="Google Shape;31;p17"/>
          <p:cNvSpPr/>
          <p:nvPr/>
        </p:nvSpPr>
        <p:spPr>
          <a:xfrm>
            <a:off x="1169100"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2" name="Google Shape;32;p17"/>
          <p:cNvSpPr txBox="1"/>
          <p:nvPr>
            <p:ph type="title"/>
          </p:nvPr>
        </p:nvSpPr>
        <p:spPr>
          <a:xfrm>
            <a:off x="533400" y="533400"/>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3" name="Google Shape;33;p17"/>
          <p:cNvSpPr txBox="1"/>
          <p:nvPr>
            <p:ph idx="1" type="body"/>
          </p:nvPr>
        </p:nvSpPr>
        <p:spPr>
          <a:xfrm>
            <a:off x="3203050" y="1205250"/>
            <a:ext cx="5185199" cy="48996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sz="2800"/>
            </a:lvl1pPr>
            <a:lvl2pPr indent="-368300" lvl="1" marL="914400" algn="l">
              <a:lnSpc>
                <a:spcPct val="100000"/>
              </a:lnSpc>
              <a:spcBef>
                <a:spcPts val="0"/>
              </a:spcBef>
              <a:spcAft>
                <a:spcPts val="0"/>
              </a:spcAft>
              <a:buSzPts val="2200"/>
              <a:buChar char="■"/>
              <a:defRPr sz="2200"/>
            </a:lvl2pPr>
            <a:lvl3pPr indent="-368300" lvl="2" marL="1371600" algn="l">
              <a:lnSpc>
                <a:spcPct val="100000"/>
              </a:lnSpc>
              <a:spcBef>
                <a:spcPts val="0"/>
              </a:spcBef>
              <a:spcAft>
                <a:spcPts val="0"/>
              </a:spcAft>
              <a:buSzPts val="2200"/>
              <a:buChar char="▣"/>
              <a:defRPr sz="2200"/>
            </a:lvl3pPr>
            <a:lvl4pPr indent="-368300" lvl="3" marL="1828800" algn="l">
              <a:lnSpc>
                <a:spcPct val="100000"/>
              </a:lnSpc>
              <a:spcBef>
                <a:spcPts val="0"/>
              </a:spcBef>
              <a:spcAft>
                <a:spcPts val="0"/>
              </a:spcAft>
              <a:buSzPts val="2200"/>
              <a:buChar char="●"/>
              <a:defRPr sz="2200"/>
            </a:lvl4pPr>
            <a:lvl5pPr indent="-368300" lvl="4" marL="2286000" algn="l">
              <a:lnSpc>
                <a:spcPct val="100000"/>
              </a:lnSpc>
              <a:spcBef>
                <a:spcPts val="0"/>
              </a:spcBef>
              <a:spcAft>
                <a:spcPts val="0"/>
              </a:spcAft>
              <a:buSzPts val="2200"/>
              <a:buChar char="○"/>
              <a:defRPr sz="2200"/>
            </a:lvl5pPr>
            <a:lvl6pPr indent="-368300" lvl="5" marL="2743200" algn="l">
              <a:lnSpc>
                <a:spcPct val="100000"/>
              </a:lnSpc>
              <a:spcBef>
                <a:spcPts val="0"/>
              </a:spcBef>
              <a:spcAft>
                <a:spcPts val="0"/>
              </a:spcAft>
              <a:buSzPts val="2200"/>
              <a:buChar char="■"/>
              <a:defRPr sz="2200"/>
            </a:lvl6pPr>
            <a:lvl7pPr indent="-368300" lvl="6" marL="3200400" algn="l">
              <a:lnSpc>
                <a:spcPct val="100000"/>
              </a:lnSpc>
              <a:spcBef>
                <a:spcPts val="0"/>
              </a:spcBef>
              <a:spcAft>
                <a:spcPts val="0"/>
              </a:spcAft>
              <a:buSzPts val="2200"/>
              <a:buChar char="●"/>
              <a:defRPr sz="2200"/>
            </a:lvl7pPr>
            <a:lvl8pPr indent="-368300" lvl="7" marL="3657600" algn="l">
              <a:lnSpc>
                <a:spcPct val="100000"/>
              </a:lnSpc>
              <a:spcBef>
                <a:spcPts val="0"/>
              </a:spcBef>
              <a:spcAft>
                <a:spcPts val="0"/>
              </a:spcAft>
              <a:buSzPts val="2200"/>
              <a:buChar char="○"/>
              <a:defRPr sz="2200"/>
            </a:lvl8pPr>
            <a:lvl9pPr indent="-368300" lvl="8" marL="4114800" algn="l">
              <a:lnSpc>
                <a:spcPct val="100000"/>
              </a:lnSpc>
              <a:spcBef>
                <a:spcPts val="0"/>
              </a:spcBef>
              <a:spcAft>
                <a:spcPts val="0"/>
              </a:spcAft>
              <a:buSzPts val="2200"/>
              <a:buChar char="■"/>
              <a:defRPr sz="2200"/>
            </a:lvl9pPr>
          </a:lstStyle>
          <a:p/>
        </p:txBody>
      </p:sp>
      <p:pic>
        <p:nvPicPr>
          <p:cNvPr descr="http://lvgreenways.org/wp-content/themes/greenways2016/images/logo-dnl.png" id="34" name="Google Shape;34;p17"/>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5" name="Shape 35"/>
        <p:cNvGrpSpPr/>
        <p:nvPr/>
      </p:nvGrpSpPr>
      <p:grpSpPr>
        <a:xfrm>
          <a:off x="0" y="0"/>
          <a:ext cx="0" cy="0"/>
          <a:chOff x="0" y="0"/>
          <a:chExt cx="0" cy="0"/>
        </a:xfrm>
      </p:grpSpPr>
      <p:sp>
        <p:nvSpPr>
          <p:cNvPr id="36" name="Google Shape;36;p18"/>
          <p:cNvSpPr/>
          <p:nvPr/>
        </p:nvSpPr>
        <p:spPr>
          <a:xfrm>
            <a:off x="1169100"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7" name="Google Shape;37;p18"/>
          <p:cNvSpPr txBox="1"/>
          <p:nvPr>
            <p:ph type="title"/>
          </p:nvPr>
        </p:nvSpPr>
        <p:spPr>
          <a:xfrm>
            <a:off x="533400" y="533400"/>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8" name="Google Shape;38;p18"/>
          <p:cNvSpPr txBox="1"/>
          <p:nvPr>
            <p:ph idx="1" type="body"/>
          </p:nvPr>
        </p:nvSpPr>
        <p:spPr>
          <a:xfrm>
            <a:off x="3012775" y="1403325"/>
            <a:ext cx="2597400" cy="47094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sp>
        <p:nvSpPr>
          <p:cNvPr id="39" name="Google Shape;39;p18"/>
          <p:cNvSpPr txBox="1"/>
          <p:nvPr>
            <p:ph idx="2" type="body"/>
          </p:nvPr>
        </p:nvSpPr>
        <p:spPr>
          <a:xfrm>
            <a:off x="5766772" y="1403325"/>
            <a:ext cx="2597400" cy="47094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pic>
        <p:nvPicPr>
          <p:cNvPr descr="http://lvgreenways.org/wp-content/themes/greenways2016/images/logo-dnl.png" id="40" name="Google Shape;40;p18"/>
          <p:cNvPicPr preferRelativeResize="0"/>
          <p:nvPr/>
        </p:nvPicPr>
        <p:blipFill rotWithShape="1">
          <a:blip r:embed="rId2">
            <a:alphaModFix/>
          </a:blip>
          <a:srcRect b="0" l="0" r="0" t="0"/>
          <a:stretch/>
        </p:blipFill>
        <p:spPr>
          <a:xfrm>
            <a:off x="192123" y="6100598"/>
            <a:ext cx="2921130" cy="641026"/>
          </a:xfrm>
          <a:prstGeom prst="rect">
            <a:avLst/>
          </a:prstGeom>
          <a:noFill/>
          <a:ln>
            <a:noFill/>
          </a:ln>
        </p:spPr>
      </p:pic>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 1 column">
  <p:cSld name="1_Title + 1 column">
    <p:spTree>
      <p:nvGrpSpPr>
        <p:cNvPr id="41" name="Shape 41"/>
        <p:cNvGrpSpPr/>
        <p:nvPr/>
      </p:nvGrpSpPr>
      <p:grpSpPr>
        <a:xfrm>
          <a:off x="0" y="0"/>
          <a:ext cx="0" cy="0"/>
          <a:chOff x="0" y="0"/>
          <a:chExt cx="0" cy="0"/>
        </a:xfrm>
      </p:grpSpPr>
      <p:sp>
        <p:nvSpPr>
          <p:cNvPr id="42" name="Google Shape;42;p19"/>
          <p:cNvSpPr/>
          <p:nvPr/>
        </p:nvSpPr>
        <p:spPr>
          <a:xfrm>
            <a:off x="1169100" y="96180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43" name="Google Shape;43;p19"/>
          <p:cNvSpPr txBox="1"/>
          <p:nvPr>
            <p:ph type="title"/>
          </p:nvPr>
        </p:nvSpPr>
        <p:spPr>
          <a:xfrm>
            <a:off x="533400" y="533400"/>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4" name="Google Shape;44;p19"/>
          <p:cNvSpPr txBox="1"/>
          <p:nvPr>
            <p:ph idx="1" type="body"/>
          </p:nvPr>
        </p:nvSpPr>
        <p:spPr>
          <a:xfrm>
            <a:off x="3203050" y="1205250"/>
            <a:ext cx="5185199" cy="4899600"/>
          </a:xfrm>
          <a:prstGeom prst="rect">
            <a:avLst/>
          </a:prstGeom>
          <a:noFill/>
          <a:ln>
            <a:noFill/>
          </a:ln>
        </p:spPr>
        <p:txBody>
          <a:bodyPr anchorCtr="0" anchor="t" bIns="91425" lIns="91425" spcFirstLastPara="1" rIns="91425" wrap="square" tIns="91425">
            <a:noAutofit/>
          </a:bodyPr>
          <a:lstStyle>
            <a:lvl1pPr indent="-406400" lvl="0" marL="457200" algn="l">
              <a:lnSpc>
                <a:spcPct val="100000"/>
              </a:lnSpc>
              <a:spcBef>
                <a:spcPts val="0"/>
              </a:spcBef>
              <a:spcAft>
                <a:spcPts val="0"/>
              </a:spcAft>
              <a:buSzPts val="2800"/>
              <a:buChar char="□"/>
              <a:defRPr sz="2800"/>
            </a:lvl1pPr>
            <a:lvl2pPr indent="-368300" lvl="1" marL="914400" algn="l">
              <a:lnSpc>
                <a:spcPct val="100000"/>
              </a:lnSpc>
              <a:spcBef>
                <a:spcPts val="0"/>
              </a:spcBef>
              <a:spcAft>
                <a:spcPts val="0"/>
              </a:spcAft>
              <a:buSzPts val="2200"/>
              <a:buChar char="■"/>
              <a:defRPr sz="2200"/>
            </a:lvl2pPr>
            <a:lvl3pPr indent="-368300" lvl="2" marL="1371600" algn="l">
              <a:lnSpc>
                <a:spcPct val="100000"/>
              </a:lnSpc>
              <a:spcBef>
                <a:spcPts val="0"/>
              </a:spcBef>
              <a:spcAft>
                <a:spcPts val="0"/>
              </a:spcAft>
              <a:buSzPts val="2200"/>
              <a:buChar char="▣"/>
              <a:defRPr sz="2200"/>
            </a:lvl3pPr>
            <a:lvl4pPr indent="-368300" lvl="3" marL="1828800" algn="l">
              <a:lnSpc>
                <a:spcPct val="100000"/>
              </a:lnSpc>
              <a:spcBef>
                <a:spcPts val="0"/>
              </a:spcBef>
              <a:spcAft>
                <a:spcPts val="0"/>
              </a:spcAft>
              <a:buSzPts val="2200"/>
              <a:buChar char="●"/>
              <a:defRPr sz="2200"/>
            </a:lvl4pPr>
            <a:lvl5pPr indent="-368300" lvl="4" marL="2286000" algn="l">
              <a:lnSpc>
                <a:spcPct val="100000"/>
              </a:lnSpc>
              <a:spcBef>
                <a:spcPts val="0"/>
              </a:spcBef>
              <a:spcAft>
                <a:spcPts val="0"/>
              </a:spcAft>
              <a:buSzPts val="2200"/>
              <a:buChar char="○"/>
              <a:defRPr sz="2200"/>
            </a:lvl5pPr>
            <a:lvl6pPr indent="-368300" lvl="5" marL="2743200" algn="l">
              <a:lnSpc>
                <a:spcPct val="100000"/>
              </a:lnSpc>
              <a:spcBef>
                <a:spcPts val="0"/>
              </a:spcBef>
              <a:spcAft>
                <a:spcPts val="0"/>
              </a:spcAft>
              <a:buSzPts val="2200"/>
              <a:buChar char="■"/>
              <a:defRPr sz="2200"/>
            </a:lvl6pPr>
            <a:lvl7pPr indent="-368300" lvl="6" marL="3200400" algn="l">
              <a:lnSpc>
                <a:spcPct val="100000"/>
              </a:lnSpc>
              <a:spcBef>
                <a:spcPts val="0"/>
              </a:spcBef>
              <a:spcAft>
                <a:spcPts val="0"/>
              </a:spcAft>
              <a:buSzPts val="2200"/>
              <a:buChar char="●"/>
              <a:defRPr sz="2200"/>
            </a:lvl7pPr>
            <a:lvl8pPr indent="-368300" lvl="7" marL="3657600" algn="l">
              <a:lnSpc>
                <a:spcPct val="100000"/>
              </a:lnSpc>
              <a:spcBef>
                <a:spcPts val="0"/>
              </a:spcBef>
              <a:spcAft>
                <a:spcPts val="0"/>
              </a:spcAft>
              <a:buSzPts val="2200"/>
              <a:buChar char="○"/>
              <a:defRPr sz="2200"/>
            </a:lvl8pPr>
            <a:lvl9pPr indent="-368300" lvl="8" marL="4114800" algn="l">
              <a:lnSpc>
                <a:spcPct val="100000"/>
              </a:lnSpc>
              <a:spcBef>
                <a:spcPts val="0"/>
              </a:spcBef>
              <a:spcAft>
                <a:spcPts val="0"/>
              </a:spcAft>
              <a:buSzPts val="2200"/>
              <a:buChar char="■"/>
              <a:defRPr sz="2200"/>
            </a:lvl9pPr>
          </a:lstStyle>
          <a:p/>
        </p:txBody>
      </p:sp>
      <p:grpSp>
        <p:nvGrpSpPr>
          <p:cNvPr id="45" name="Google Shape;45;p19"/>
          <p:cNvGrpSpPr/>
          <p:nvPr/>
        </p:nvGrpSpPr>
        <p:grpSpPr>
          <a:xfrm>
            <a:off x="186397" y="6445464"/>
            <a:ext cx="4940487" cy="316069"/>
            <a:chOff x="-5996955" y="1908251"/>
            <a:chExt cx="12539834" cy="876913"/>
          </a:xfrm>
        </p:grpSpPr>
        <p:pic>
          <p:nvPicPr>
            <p:cNvPr descr="http://delawareandlehigh.org/wp-content/uploads/2017/04/DL_Logo_Lockup_TrailTowns_H.jpg" id="46" name="Google Shape;46;p19"/>
            <p:cNvPicPr preferRelativeResize="0"/>
            <p:nvPr/>
          </p:nvPicPr>
          <p:blipFill rotWithShape="1">
            <a:blip r:embed="rId2">
              <a:alphaModFix/>
            </a:blip>
            <a:srcRect b="69528" l="31305" r="0" t="0"/>
            <a:stretch/>
          </p:blipFill>
          <p:spPr>
            <a:xfrm>
              <a:off x="-5996955" y="1908251"/>
              <a:ext cx="6975006" cy="786452"/>
            </a:xfrm>
            <a:prstGeom prst="rect">
              <a:avLst/>
            </a:prstGeom>
            <a:noFill/>
            <a:ln>
              <a:noFill/>
            </a:ln>
          </p:spPr>
        </p:pic>
        <p:pic>
          <p:nvPicPr>
            <p:cNvPr descr="http://delawareandlehigh.org/wp-content/uploads/2017/04/DL_Logo_Lockup_TrailTowns_H.jpg" id="47" name="Google Shape;47;p19"/>
            <p:cNvPicPr preferRelativeResize="0"/>
            <p:nvPr/>
          </p:nvPicPr>
          <p:blipFill rotWithShape="1">
            <a:blip r:embed="rId3">
              <a:alphaModFix/>
            </a:blip>
            <a:srcRect b="46323" l="31305" r="0" t="30472"/>
            <a:stretch/>
          </p:blipFill>
          <p:spPr>
            <a:xfrm>
              <a:off x="-484692" y="2198756"/>
              <a:ext cx="7027571" cy="586408"/>
            </a:xfrm>
            <a:prstGeom prst="rect">
              <a:avLst/>
            </a:prstGeom>
            <a:noFill/>
            <a:ln>
              <a:noFill/>
            </a:ln>
          </p:spPr>
        </p:pic>
      </p:gr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bg>
      <p:bgPr>
        <a:solidFill>
          <a:srgbClr val="FFFFFF"/>
        </a:solidFill>
      </p:bgPr>
    </p:bg>
    <p:spTree>
      <p:nvGrpSpPr>
        <p:cNvPr id="48" name="Shape 48"/>
        <p:cNvGrpSpPr/>
        <p:nvPr/>
      </p:nvGrpSpPr>
      <p:grpSpPr>
        <a:xfrm>
          <a:off x="0" y="0"/>
          <a:ext cx="0" cy="0"/>
          <a:chOff x="0" y="0"/>
          <a:chExt cx="0" cy="0"/>
        </a:xfrm>
      </p:grpSpPr>
      <p:sp>
        <p:nvSpPr>
          <p:cNvPr id="49" name="Google Shape;49;p20"/>
          <p:cNvSpPr/>
          <p:nvPr/>
        </p:nvSpPr>
        <p:spPr>
          <a:xfrm>
            <a:off x="1169102" y="533390"/>
            <a:ext cx="7441499" cy="53628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50" name="Google Shape;50;p20"/>
          <p:cNvSpPr txBox="1"/>
          <p:nvPr>
            <p:ph type="ctrTitle"/>
          </p:nvPr>
        </p:nvSpPr>
        <p:spPr>
          <a:xfrm>
            <a:off x="533400" y="3337829"/>
            <a:ext cx="5325600" cy="2986799"/>
          </a:xfrm>
          <a:prstGeom prst="rect">
            <a:avLst/>
          </a:prstGeom>
          <a:noFill/>
          <a:ln cap="flat" cmpd="sng" w="114300">
            <a:solidFill>
              <a:srgbClr val="8C2842"/>
            </a:solidFill>
            <a:prstDash val="solid"/>
            <a:round/>
            <a:headEnd len="sm" w="sm" type="none"/>
            <a:tailEnd len="sm" w="sm" type="none"/>
          </a:ln>
        </p:spPr>
        <p:txBody>
          <a:bodyPr anchorCtr="0" anchor="b" bIns="91425" lIns="91425" spcFirstLastPara="1" rIns="91425" wrap="square" tIns="91425">
            <a:noAutofit/>
          </a:bodyPr>
          <a:lstStyle>
            <a:lvl1pPr lvl="0" algn="l">
              <a:lnSpc>
                <a:spcPct val="100000"/>
              </a:lnSpc>
              <a:spcBef>
                <a:spcPts val="0"/>
              </a:spcBef>
              <a:spcAft>
                <a:spcPts val="0"/>
              </a:spcAft>
              <a:buClr>
                <a:srgbClr val="111111"/>
              </a:buClr>
              <a:buSzPts val="6000"/>
              <a:buNone/>
              <a:defRPr sz="6000">
                <a:solidFill>
                  <a:srgbClr val="111111"/>
                </a:solidFill>
              </a:defRPr>
            </a:lvl1pPr>
            <a:lvl2pPr lvl="1" algn="ctr">
              <a:spcBef>
                <a:spcPts val="0"/>
              </a:spcBef>
              <a:spcAft>
                <a:spcPts val="0"/>
              </a:spcAft>
              <a:buClr>
                <a:srgbClr val="111111"/>
              </a:buClr>
              <a:buSzPts val="6000"/>
              <a:buNone/>
              <a:defRPr sz="6000">
                <a:solidFill>
                  <a:srgbClr val="111111"/>
                </a:solidFill>
              </a:defRPr>
            </a:lvl2pPr>
            <a:lvl3pPr lvl="2" algn="ctr">
              <a:spcBef>
                <a:spcPts val="0"/>
              </a:spcBef>
              <a:spcAft>
                <a:spcPts val="0"/>
              </a:spcAft>
              <a:buClr>
                <a:srgbClr val="111111"/>
              </a:buClr>
              <a:buSzPts val="6000"/>
              <a:buNone/>
              <a:defRPr sz="6000">
                <a:solidFill>
                  <a:srgbClr val="111111"/>
                </a:solidFill>
              </a:defRPr>
            </a:lvl3pPr>
            <a:lvl4pPr lvl="3" algn="ctr">
              <a:spcBef>
                <a:spcPts val="0"/>
              </a:spcBef>
              <a:spcAft>
                <a:spcPts val="0"/>
              </a:spcAft>
              <a:buClr>
                <a:srgbClr val="111111"/>
              </a:buClr>
              <a:buSzPts val="6000"/>
              <a:buNone/>
              <a:defRPr sz="6000">
                <a:solidFill>
                  <a:srgbClr val="111111"/>
                </a:solidFill>
              </a:defRPr>
            </a:lvl4pPr>
            <a:lvl5pPr lvl="4" algn="ctr">
              <a:spcBef>
                <a:spcPts val="0"/>
              </a:spcBef>
              <a:spcAft>
                <a:spcPts val="0"/>
              </a:spcAft>
              <a:buClr>
                <a:srgbClr val="111111"/>
              </a:buClr>
              <a:buSzPts val="6000"/>
              <a:buNone/>
              <a:defRPr sz="6000">
                <a:solidFill>
                  <a:srgbClr val="111111"/>
                </a:solidFill>
              </a:defRPr>
            </a:lvl5pPr>
            <a:lvl6pPr lvl="5" algn="ctr">
              <a:spcBef>
                <a:spcPts val="0"/>
              </a:spcBef>
              <a:spcAft>
                <a:spcPts val="0"/>
              </a:spcAft>
              <a:buClr>
                <a:srgbClr val="111111"/>
              </a:buClr>
              <a:buSzPts val="6000"/>
              <a:buNone/>
              <a:defRPr sz="6000">
                <a:solidFill>
                  <a:srgbClr val="111111"/>
                </a:solidFill>
              </a:defRPr>
            </a:lvl6pPr>
            <a:lvl7pPr lvl="6" algn="ctr">
              <a:spcBef>
                <a:spcPts val="0"/>
              </a:spcBef>
              <a:spcAft>
                <a:spcPts val="0"/>
              </a:spcAft>
              <a:buClr>
                <a:srgbClr val="111111"/>
              </a:buClr>
              <a:buSzPts val="6000"/>
              <a:buNone/>
              <a:defRPr sz="6000">
                <a:solidFill>
                  <a:srgbClr val="111111"/>
                </a:solidFill>
              </a:defRPr>
            </a:lvl7pPr>
            <a:lvl8pPr lvl="7" algn="ctr">
              <a:spcBef>
                <a:spcPts val="0"/>
              </a:spcBef>
              <a:spcAft>
                <a:spcPts val="0"/>
              </a:spcAft>
              <a:buClr>
                <a:srgbClr val="111111"/>
              </a:buClr>
              <a:buSzPts val="6000"/>
              <a:buNone/>
              <a:defRPr sz="6000">
                <a:solidFill>
                  <a:srgbClr val="111111"/>
                </a:solidFill>
              </a:defRPr>
            </a:lvl8pPr>
            <a:lvl9pPr lvl="8" algn="ctr">
              <a:spcBef>
                <a:spcPts val="0"/>
              </a:spcBef>
              <a:spcAft>
                <a:spcPts val="0"/>
              </a:spcAft>
              <a:buClr>
                <a:srgbClr val="111111"/>
              </a:buClr>
              <a:buSzPts val="6000"/>
              <a:buNone/>
              <a:defRPr sz="6000">
                <a:solidFill>
                  <a:srgbClr val="111111"/>
                </a:solidFill>
              </a:defRPr>
            </a:lvl9pPr>
          </a:lstStyle>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3.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533402" y="533404"/>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999999"/>
              </a:buClr>
              <a:buSzPts val="2400"/>
              <a:buFont typeface="Roboto Slab"/>
              <a:buNone/>
              <a:defRPr b="0" i="0" sz="2400" u="none" cap="none" strike="noStrike">
                <a:solidFill>
                  <a:srgbClr val="999999"/>
                </a:solidFill>
                <a:latin typeface="Roboto Slab"/>
                <a:ea typeface="Roboto Slab"/>
                <a:cs typeface="Roboto Slab"/>
                <a:sym typeface="Roboto Slab"/>
              </a:defRPr>
            </a:lvl1pPr>
            <a:lvl2pPr lvl="1">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2pPr>
            <a:lvl3pPr lvl="2">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3pPr>
            <a:lvl4pPr lvl="3">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4pPr>
            <a:lvl5pPr lvl="4">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5pPr>
            <a:lvl6pPr lvl="5">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6pPr>
            <a:lvl7pPr lvl="6">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7pPr>
            <a:lvl8pPr lvl="7">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8pPr>
            <a:lvl9pPr lvl="8">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9pPr>
          </a:lstStyle>
          <a:p/>
        </p:txBody>
      </p:sp>
      <p:sp>
        <p:nvSpPr>
          <p:cNvPr id="11" name="Google Shape;11;p11"/>
          <p:cNvSpPr txBox="1"/>
          <p:nvPr>
            <p:ph idx="1" type="body"/>
          </p:nvPr>
        </p:nvSpPr>
        <p:spPr>
          <a:xfrm>
            <a:off x="3203052" y="1205250"/>
            <a:ext cx="5185199" cy="48996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999999"/>
              </a:buClr>
              <a:buSzPts val="3000"/>
              <a:buFont typeface="Georgia"/>
              <a:buChar char="□"/>
              <a:defRPr b="0" i="0" sz="3000" u="none" cap="none" strike="noStrike">
                <a:solidFill>
                  <a:srgbClr val="111111"/>
                </a:solidFill>
                <a:latin typeface="Georgia"/>
                <a:ea typeface="Georgia"/>
                <a:cs typeface="Georgia"/>
                <a:sym typeface="Georgia"/>
              </a:defRPr>
            </a:lvl1pPr>
            <a:lvl2pPr indent="-381000" lvl="1" marL="914400" marR="0" rtl="0" algn="l">
              <a:lnSpc>
                <a:spcPct val="100000"/>
              </a:lnSpc>
              <a:spcBef>
                <a:spcPts val="480"/>
              </a:spcBef>
              <a:spcAft>
                <a:spcPts val="0"/>
              </a:spcAft>
              <a:buClr>
                <a:srgbClr val="999999"/>
              </a:buClr>
              <a:buSzPts val="2400"/>
              <a:buFont typeface="Georgia"/>
              <a:buChar char="■"/>
              <a:defRPr b="0" i="0" sz="2400" u="none" cap="none" strike="noStrike">
                <a:solidFill>
                  <a:srgbClr val="111111"/>
                </a:solidFill>
                <a:latin typeface="Georgia"/>
                <a:ea typeface="Georgia"/>
                <a:cs typeface="Georgia"/>
                <a:sym typeface="Georgia"/>
              </a:defRPr>
            </a:lvl2pPr>
            <a:lvl3pPr indent="-381000" lvl="2" marL="1371600" marR="0" rtl="0" algn="l">
              <a:lnSpc>
                <a:spcPct val="100000"/>
              </a:lnSpc>
              <a:spcBef>
                <a:spcPts val="480"/>
              </a:spcBef>
              <a:spcAft>
                <a:spcPts val="0"/>
              </a:spcAft>
              <a:buClr>
                <a:srgbClr val="999999"/>
              </a:buClr>
              <a:buSzPts val="2400"/>
              <a:buFont typeface="Georgia"/>
              <a:buChar char="▣"/>
              <a:defRPr b="0" i="0" sz="2400" u="none" cap="none" strike="noStrike">
                <a:solidFill>
                  <a:srgbClr val="111111"/>
                </a:solidFill>
                <a:latin typeface="Georgia"/>
                <a:ea typeface="Georgia"/>
                <a:cs typeface="Georgia"/>
                <a:sym typeface="Georgia"/>
              </a:defRPr>
            </a:lvl3pPr>
            <a:lvl4pPr indent="-342900" lvl="3" marL="18288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4pPr>
            <a:lvl5pPr indent="-342900" lvl="4" marL="22860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5pPr>
            <a:lvl6pPr indent="-342900" lvl="5" marL="27432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6pPr>
            <a:lvl7pPr indent="-342900" lvl="6" marL="32004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7pPr>
            <a:lvl8pPr indent="-342900" lvl="7" marL="36576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8pPr>
            <a:lvl9pPr indent="-342900" lvl="8" marL="41148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28"/>
          <p:cNvSpPr txBox="1"/>
          <p:nvPr>
            <p:ph type="title"/>
          </p:nvPr>
        </p:nvSpPr>
        <p:spPr>
          <a:xfrm>
            <a:off x="533400" y="533400"/>
            <a:ext cx="2106599" cy="1309199"/>
          </a:xfrm>
          <a:prstGeom prst="rect">
            <a:avLst/>
          </a:prstGeom>
          <a:noFill/>
          <a:ln cap="flat" cmpd="sng" w="76200">
            <a:solidFill>
              <a:srgbClr val="8C2842"/>
            </a:solidFill>
            <a:prstDash val="solid"/>
            <a:miter lim="8000"/>
            <a:headEnd len="sm" w="sm" type="none"/>
            <a:tailEnd len="sm" w="sm" type="none"/>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999999"/>
              </a:buClr>
              <a:buSzPts val="2400"/>
              <a:buFont typeface="Roboto Slab"/>
              <a:buNone/>
              <a:defRPr b="0" i="0" sz="2400" u="none" cap="none" strike="noStrike">
                <a:solidFill>
                  <a:srgbClr val="999999"/>
                </a:solidFill>
                <a:latin typeface="Roboto Slab"/>
                <a:ea typeface="Roboto Slab"/>
                <a:cs typeface="Roboto Slab"/>
                <a:sym typeface="Roboto Slab"/>
              </a:defRPr>
            </a:lvl1pPr>
            <a:lvl2pPr lvl="1">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2pPr>
            <a:lvl3pPr lvl="2">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3pPr>
            <a:lvl4pPr lvl="3">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4pPr>
            <a:lvl5pPr lvl="4">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5pPr>
            <a:lvl6pPr lvl="5">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6pPr>
            <a:lvl7pPr lvl="6">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7pPr>
            <a:lvl8pPr lvl="7">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8pPr>
            <a:lvl9pPr lvl="8">
              <a:spcBef>
                <a:spcPts val="0"/>
              </a:spcBef>
              <a:spcAft>
                <a:spcPts val="0"/>
              </a:spcAft>
              <a:buClr>
                <a:srgbClr val="999999"/>
              </a:buClr>
              <a:buSzPts val="2400"/>
              <a:buFont typeface="Roboto Slab"/>
              <a:buNone/>
              <a:defRPr sz="2400">
                <a:solidFill>
                  <a:srgbClr val="999999"/>
                </a:solidFill>
                <a:latin typeface="Roboto Slab"/>
                <a:ea typeface="Roboto Slab"/>
                <a:cs typeface="Roboto Slab"/>
                <a:sym typeface="Roboto Slab"/>
              </a:defRPr>
            </a:lvl9pPr>
          </a:lstStyle>
          <a:p/>
        </p:txBody>
      </p:sp>
      <p:sp>
        <p:nvSpPr>
          <p:cNvPr id="90" name="Google Shape;90;p28"/>
          <p:cNvSpPr txBox="1"/>
          <p:nvPr>
            <p:ph idx="1" type="body"/>
          </p:nvPr>
        </p:nvSpPr>
        <p:spPr>
          <a:xfrm>
            <a:off x="3203050" y="1205250"/>
            <a:ext cx="5185199" cy="48996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999999"/>
              </a:buClr>
              <a:buSzPts val="3000"/>
              <a:buFont typeface="Georgia"/>
              <a:buChar char="□"/>
              <a:defRPr b="0" i="0" sz="3000" u="none" cap="none" strike="noStrike">
                <a:solidFill>
                  <a:srgbClr val="111111"/>
                </a:solidFill>
                <a:latin typeface="Georgia"/>
                <a:ea typeface="Georgia"/>
                <a:cs typeface="Georgia"/>
                <a:sym typeface="Georgia"/>
              </a:defRPr>
            </a:lvl1pPr>
            <a:lvl2pPr indent="-381000" lvl="1" marL="914400" marR="0" rtl="0" algn="l">
              <a:lnSpc>
                <a:spcPct val="100000"/>
              </a:lnSpc>
              <a:spcBef>
                <a:spcPts val="480"/>
              </a:spcBef>
              <a:spcAft>
                <a:spcPts val="0"/>
              </a:spcAft>
              <a:buClr>
                <a:srgbClr val="999999"/>
              </a:buClr>
              <a:buSzPts val="2400"/>
              <a:buFont typeface="Georgia"/>
              <a:buChar char="■"/>
              <a:defRPr b="0" i="0" sz="2400" u="none" cap="none" strike="noStrike">
                <a:solidFill>
                  <a:srgbClr val="111111"/>
                </a:solidFill>
                <a:latin typeface="Georgia"/>
                <a:ea typeface="Georgia"/>
                <a:cs typeface="Georgia"/>
                <a:sym typeface="Georgia"/>
              </a:defRPr>
            </a:lvl2pPr>
            <a:lvl3pPr indent="-381000" lvl="2" marL="1371600" marR="0" rtl="0" algn="l">
              <a:lnSpc>
                <a:spcPct val="100000"/>
              </a:lnSpc>
              <a:spcBef>
                <a:spcPts val="480"/>
              </a:spcBef>
              <a:spcAft>
                <a:spcPts val="0"/>
              </a:spcAft>
              <a:buClr>
                <a:srgbClr val="999999"/>
              </a:buClr>
              <a:buSzPts val="2400"/>
              <a:buFont typeface="Georgia"/>
              <a:buChar char="▣"/>
              <a:defRPr b="0" i="0" sz="2400" u="none" cap="none" strike="noStrike">
                <a:solidFill>
                  <a:srgbClr val="111111"/>
                </a:solidFill>
                <a:latin typeface="Georgia"/>
                <a:ea typeface="Georgia"/>
                <a:cs typeface="Georgia"/>
                <a:sym typeface="Georgia"/>
              </a:defRPr>
            </a:lvl3pPr>
            <a:lvl4pPr indent="-342900" lvl="3" marL="18288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4pPr>
            <a:lvl5pPr indent="-342900" lvl="4" marL="22860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5pPr>
            <a:lvl6pPr indent="-342900" lvl="5" marL="27432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6pPr>
            <a:lvl7pPr indent="-342900" lvl="6" marL="32004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7pPr>
            <a:lvl8pPr indent="-342900" lvl="7" marL="36576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8pPr>
            <a:lvl9pPr indent="-342900" lvl="8" marL="4114800" marR="0" rtl="0" algn="l">
              <a:lnSpc>
                <a:spcPct val="100000"/>
              </a:lnSpc>
              <a:spcBef>
                <a:spcPts val="360"/>
              </a:spcBef>
              <a:spcAft>
                <a:spcPts val="0"/>
              </a:spcAft>
              <a:buClr>
                <a:srgbClr val="999999"/>
              </a:buClr>
              <a:buSzPts val="1800"/>
              <a:buFont typeface="Georgia"/>
              <a:buChar char="■"/>
              <a:defRPr b="0" i="0" sz="1800" u="none" cap="none" strike="noStrike">
                <a:solidFill>
                  <a:srgbClr val="111111"/>
                </a:solidFill>
                <a:latin typeface="Georgia"/>
                <a:ea typeface="Georgia"/>
                <a:cs typeface="Georgia"/>
                <a:sym typeface="Georgia"/>
              </a:defRPr>
            </a:lvl9pPr>
          </a:lstStyle>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3.jpg"/><Relationship Id="rId4" Type="http://schemas.openxmlformats.org/officeDocument/2006/relationships/image" Target="../media/image21.png"/><Relationship Id="rId5" Type="http://schemas.openxmlformats.org/officeDocument/2006/relationships/image" Target="../media/image20.jpg"/><Relationship Id="rId6"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4.jpg"/><Relationship Id="rId4" Type="http://schemas.openxmlformats.org/officeDocument/2006/relationships/image" Target="../media/image25.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7.jpg"/><Relationship Id="rId4" Type="http://schemas.openxmlformats.org/officeDocument/2006/relationships/image" Target="../media/image31.jpg"/><Relationship Id="rId5" Type="http://schemas.openxmlformats.org/officeDocument/2006/relationships/image" Target="../media/image30.jpg"/><Relationship Id="rId6"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hyperlink" Target="http://www.youtube.com/watch?v=4pbXLw6NDBM" TargetMode="External"/><Relationship Id="rId5"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hyperlink" Target="http://www.youtube.com/watch?v=fuu_KeZXkzc" TargetMode="External"/><Relationship Id="rId5"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9.jpg"/><Relationship Id="rId4" Type="http://schemas.openxmlformats.org/officeDocument/2006/relationships/image" Target="../media/image28.jpg"/><Relationship Id="rId5" Type="http://schemas.openxmlformats.org/officeDocument/2006/relationships/image" Target="../media/image26.png"/><Relationship Id="rId6" Type="http://schemas.openxmlformats.org/officeDocument/2006/relationships/image" Target="../media/image8.png"/><Relationship Id="rId7"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
          <p:cNvSpPr txBox="1"/>
          <p:nvPr>
            <p:ph type="ctrTitle"/>
          </p:nvPr>
        </p:nvSpPr>
        <p:spPr>
          <a:xfrm>
            <a:off x="951561" y="3570659"/>
            <a:ext cx="7643100" cy="2383200"/>
          </a:xfrm>
          <a:prstGeom prst="rect">
            <a:avLst/>
          </a:prstGeom>
          <a:noFill/>
          <a:ln cap="flat" cmpd="sng" w="9525">
            <a:solidFill>
              <a:srgbClr val="8C2842"/>
            </a:solidFill>
            <a:prstDash val="solid"/>
            <a:round/>
            <a:headEnd len="sm" w="sm" type="none"/>
            <a:tailEnd len="sm" w="sm" type="none"/>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6000"/>
              <a:buNone/>
            </a:pPr>
            <a:r>
              <a:rPr b="1" lang="en-US">
                <a:solidFill>
                  <a:srgbClr val="8C2842"/>
                </a:solidFill>
                <a:latin typeface="Sanchez"/>
                <a:ea typeface="Sanchez"/>
                <a:cs typeface="Sanchez"/>
                <a:sym typeface="Sanchez"/>
              </a:rPr>
              <a:t> </a:t>
            </a:r>
            <a:endParaRPr/>
          </a:p>
        </p:txBody>
      </p:sp>
      <p:sp>
        <p:nvSpPr>
          <p:cNvPr id="126" name="Google Shape;126;p1"/>
          <p:cNvSpPr txBox="1"/>
          <p:nvPr/>
        </p:nvSpPr>
        <p:spPr>
          <a:xfrm>
            <a:off x="808997" y="3522037"/>
            <a:ext cx="7528460" cy="23083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800" u="none" cap="none" strike="noStrike">
                <a:solidFill>
                  <a:srgbClr val="8C2842"/>
                </a:solidFill>
                <a:latin typeface="Rockwell"/>
                <a:ea typeface="Rockwell"/>
                <a:cs typeface="Rockwell"/>
                <a:sym typeface="Rockwell"/>
              </a:rPr>
              <a:t>Adopt-A-Section of the D&amp;L Trail School Program</a:t>
            </a:r>
            <a:endParaRPr/>
          </a:p>
        </p:txBody>
      </p:sp>
      <p:sp>
        <p:nvSpPr>
          <p:cNvPr id="127" name="Google Shape;127;p1"/>
          <p:cNvSpPr txBox="1"/>
          <p:nvPr/>
        </p:nvSpPr>
        <p:spPr>
          <a:xfrm>
            <a:off x="755374" y="6410036"/>
            <a:ext cx="764319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u="none" cap="none" strike="noStrike">
                <a:solidFill>
                  <a:srgbClr val="8C2842"/>
                </a:solidFill>
                <a:latin typeface="Rockwell"/>
                <a:ea typeface="Rockwell"/>
                <a:cs typeface="Rockwell"/>
                <a:sym typeface="Rockwell"/>
              </a:rPr>
              <a:t>- Inspiring Connections Since 1988 -</a:t>
            </a:r>
            <a:endParaRPr/>
          </a:p>
        </p:txBody>
      </p:sp>
      <p:sp>
        <p:nvSpPr>
          <p:cNvPr id="128" name="Google Shape;128;p1"/>
          <p:cNvSpPr txBox="1"/>
          <p:nvPr/>
        </p:nvSpPr>
        <p:spPr>
          <a:xfrm>
            <a:off x="3005528" y="5939633"/>
            <a:ext cx="313294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u="none" cap="none" strike="noStrike">
                <a:solidFill>
                  <a:srgbClr val="8C2842"/>
                </a:solidFill>
                <a:latin typeface="Rockwell"/>
                <a:ea typeface="Rockwell"/>
                <a:cs typeface="Rockwell"/>
                <a:sym typeface="Rockwell"/>
              </a:rPr>
              <a:t> Up</a:t>
            </a:r>
            <a:r>
              <a:rPr lang="en-US" sz="1600">
                <a:solidFill>
                  <a:srgbClr val="8C2842"/>
                </a:solidFill>
                <a:latin typeface="Rockwell"/>
                <a:ea typeface="Rockwell"/>
                <a:cs typeface="Rockwell"/>
                <a:sym typeface="Rockwell"/>
              </a:rPr>
              <a:t>da</a:t>
            </a:r>
            <a:r>
              <a:rPr b="0" i="0" lang="en-US" sz="1600" u="none" cap="none" strike="noStrike">
                <a:solidFill>
                  <a:srgbClr val="8C2842"/>
                </a:solidFill>
                <a:latin typeface="Rockwell"/>
                <a:ea typeface="Rockwell"/>
                <a:cs typeface="Rockwell"/>
                <a:sym typeface="Rockwell"/>
              </a:rPr>
              <a:t>ted 202</a:t>
            </a:r>
            <a:r>
              <a:rPr lang="en-US" sz="1600">
                <a:solidFill>
                  <a:srgbClr val="8C2842"/>
                </a:solidFill>
                <a:latin typeface="Rockwell"/>
                <a:ea typeface="Rockwell"/>
                <a:cs typeface="Rockwell"/>
                <a:sym typeface="Rockwell"/>
              </a:rPr>
              <a:t>3</a:t>
            </a:r>
            <a:endParaRPr b="0" i="0" sz="1600" u="none" cap="none" strike="noStrike">
              <a:solidFill>
                <a:srgbClr val="8C2842"/>
              </a:solidFill>
              <a:latin typeface="Rockwell"/>
              <a:ea typeface="Rockwell"/>
              <a:cs typeface="Rockwell"/>
              <a:sym typeface="Rockwell"/>
            </a:endParaRPr>
          </a:p>
        </p:txBody>
      </p:sp>
      <p:pic>
        <p:nvPicPr>
          <p:cNvPr descr="A picture containing text&#10;&#10;Description automatically generated" id="129" name="Google Shape;129;p1"/>
          <p:cNvPicPr preferRelativeResize="0"/>
          <p:nvPr/>
        </p:nvPicPr>
        <p:blipFill rotWithShape="1">
          <a:blip r:embed="rId3">
            <a:alphaModFix/>
          </a:blip>
          <a:srcRect b="0" l="0" r="0" t="0"/>
          <a:stretch/>
        </p:blipFill>
        <p:spPr>
          <a:xfrm>
            <a:off x="167183" y="254754"/>
            <a:ext cx="6593305" cy="1574236"/>
          </a:xfrm>
          <a:prstGeom prst="rect">
            <a:avLst/>
          </a:prstGeom>
          <a:noFill/>
          <a:ln>
            <a:noFill/>
          </a:ln>
        </p:spPr>
      </p:pic>
      <p:pic>
        <p:nvPicPr>
          <p:cNvPr id="130" name="Google Shape;130;p1"/>
          <p:cNvPicPr preferRelativeResize="0"/>
          <p:nvPr/>
        </p:nvPicPr>
        <p:blipFill rotWithShape="1">
          <a:blip r:embed="rId4">
            <a:alphaModFix/>
          </a:blip>
          <a:srcRect b="0" l="0" r="0" t="0"/>
          <a:stretch/>
        </p:blipFill>
        <p:spPr>
          <a:xfrm>
            <a:off x="6936187" y="358201"/>
            <a:ext cx="2715434" cy="3514050"/>
          </a:xfrm>
          <a:prstGeom prst="rect">
            <a:avLst/>
          </a:prstGeom>
          <a:noFill/>
          <a:ln>
            <a:noFill/>
          </a:ln>
        </p:spPr>
      </p:pic>
      <p:sp>
        <p:nvSpPr>
          <p:cNvPr id="131" name="Google Shape;131;p1"/>
          <p:cNvSpPr txBox="1"/>
          <p:nvPr/>
        </p:nvSpPr>
        <p:spPr>
          <a:xfrm>
            <a:off x="5575350" y="2176475"/>
            <a:ext cx="1706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Georgia"/>
                <a:ea typeface="Georgia"/>
                <a:cs typeface="Georgia"/>
                <a:sym typeface="Georgia"/>
              </a:rPr>
              <a:t>As we go through this power point see if you can find me on each slide!</a:t>
            </a:r>
            <a:endParaRPr>
              <a:latin typeface="Georgia"/>
              <a:ea typeface="Georgia"/>
              <a:cs typeface="Georgia"/>
              <a:sym typeface="Georgia"/>
            </a:endParaRPr>
          </a:p>
        </p:txBody>
      </p:sp>
      <p:sp>
        <p:nvSpPr>
          <p:cNvPr id="132" name="Google Shape;132;p1"/>
          <p:cNvSpPr/>
          <p:nvPr/>
        </p:nvSpPr>
        <p:spPr>
          <a:xfrm rot="-9033953">
            <a:off x="5344699" y="1883170"/>
            <a:ext cx="1900401" cy="1516461"/>
          </a:xfrm>
          <a:prstGeom prst="wedgeEllipseCallout">
            <a:avLst>
              <a:gd fmla="val -20833" name="adj1"/>
              <a:gd fmla="val 625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 name="Google Shape;133;p1"/>
          <p:cNvPicPr preferRelativeResize="0"/>
          <p:nvPr/>
        </p:nvPicPr>
        <p:blipFill>
          <a:blip r:embed="rId5">
            <a:alphaModFix/>
          </a:blip>
          <a:stretch>
            <a:fillRect/>
          </a:stretch>
        </p:blipFill>
        <p:spPr>
          <a:xfrm>
            <a:off x="-1" y="5143499"/>
            <a:ext cx="1714524" cy="1714499"/>
          </a:xfrm>
          <a:prstGeom prst="rect">
            <a:avLst/>
          </a:prstGeom>
          <a:noFill/>
          <a:ln>
            <a:noFill/>
          </a:ln>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9"/>
          <p:cNvSpPr txBox="1"/>
          <p:nvPr/>
        </p:nvSpPr>
        <p:spPr>
          <a:xfrm>
            <a:off x="780203" y="1745666"/>
            <a:ext cx="7427391" cy="492442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YOU are a representative of your organization as well as the D&amp;L! Follow </a:t>
            </a:r>
            <a:r>
              <a:rPr b="1" lang="en-US" sz="2000" u="sng">
                <a:solidFill>
                  <a:schemeClr val="dk1"/>
                </a:solidFill>
                <a:latin typeface="Arial"/>
                <a:ea typeface="Arial"/>
                <a:cs typeface="Arial"/>
                <a:sym typeface="Arial"/>
              </a:rPr>
              <a:t>proper etiquette </a:t>
            </a:r>
            <a:r>
              <a:rPr lang="en-US" sz="2000">
                <a:solidFill>
                  <a:schemeClr val="dk1"/>
                </a:solidFill>
                <a:latin typeface="Arial"/>
                <a:ea typeface="Arial"/>
                <a:cs typeface="Arial"/>
                <a:sym typeface="Arial"/>
              </a:rPr>
              <a:t>and promote it among trail users</a:t>
            </a:r>
            <a:endParaRPr sz="2000">
              <a:solidFill>
                <a:schemeClr val="dk1"/>
              </a:solidFill>
              <a:latin typeface="Arial"/>
              <a:ea typeface="Arial"/>
              <a:cs typeface="Arial"/>
              <a:sym typeface="Arial"/>
            </a:endParaRPr>
          </a:p>
          <a:p>
            <a:pPr indent="-342900" lvl="1" marL="800100" marR="0" rtl="0" algn="l">
              <a:spcBef>
                <a:spcPts val="0"/>
              </a:spcBef>
              <a:spcAft>
                <a:spcPts val="0"/>
              </a:spcAft>
              <a:buClr>
                <a:schemeClr val="dk1"/>
              </a:buClr>
              <a:buSzPts val="2000"/>
              <a:buFont typeface="Noto Sans Symbols"/>
              <a:buChar char="❖"/>
            </a:pPr>
            <a:r>
              <a:rPr b="1" i="0" lang="en-US" sz="2000" u="none" cap="none" strike="noStrike">
                <a:solidFill>
                  <a:schemeClr val="dk1"/>
                </a:solidFill>
                <a:latin typeface="Arial"/>
                <a:ea typeface="Arial"/>
                <a:cs typeface="Arial"/>
                <a:sym typeface="Arial"/>
              </a:rPr>
              <a:t>Be friendly</a:t>
            </a:r>
            <a:r>
              <a:rPr b="0" i="0" lang="en-US" sz="2000" u="none" cap="none" strike="noStrike">
                <a:solidFill>
                  <a:schemeClr val="dk1"/>
                </a:solidFill>
                <a:latin typeface="Arial"/>
                <a:ea typeface="Arial"/>
                <a:cs typeface="Arial"/>
                <a:sym typeface="Arial"/>
              </a:rPr>
              <a:t> – a smile, wave, or hello can go a long way.</a:t>
            </a:r>
            <a:endParaRPr b="0" i="0" sz="2000" u="none" cap="none" strike="noStrike">
              <a:solidFill>
                <a:schemeClr val="dk1"/>
              </a:solidFill>
              <a:latin typeface="Arial"/>
              <a:ea typeface="Arial"/>
              <a:cs typeface="Arial"/>
              <a:sym typeface="Arial"/>
            </a:endParaRPr>
          </a:p>
          <a:p>
            <a:pPr indent="-342900" lvl="1" marL="800100" marR="0" rtl="0" algn="l">
              <a:spcBef>
                <a:spcPts val="0"/>
              </a:spcBef>
              <a:spcAft>
                <a:spcPts val="0"/>
              </a:spcAft>
              <a:buClr>
                <a:schemeClr val="dk1"/>
              </a:buClr>
              <a:buSzPts val="2000"/>
              <a:buFont typeface="Noto Sans Symbols"/>
              <a:buChar char="❖"/>
            </a:pPr>
            <a:r>
              <a:rPr b="1" i="0" lang="en-US" sz="2000" u="none" cap="none" strike="noStrike">
                <a:solidFill>
                  <a:schemeClr val="dk1"/>
                </a:solidFill>
                <a:latin typeface="Arial"/>
                <a:ea typeface="Arial"/>
                <a:cs typeface="Arial"/>
                <a:sym typeface="Arial"/>
              </a:rPr>
              <a:t>Be courteous</a:t>
            </a:r>
            <a:r>
              <a:rPr b="0" i="0" lang="en-US" sz="2000" u="none" cap="none" strike="noStrike">
                <a:solidFill>
                  <a:schemeClr val="dk1"/>
                </a:solidFill>
                <a:latin typeface="Arial"/>
                <a:ea typeface="Arial"/>
                <a:cs typeface="Arial"/>
                <a:sym typeface="Arial"/>
              </a:rPr>
              <a:t> –</a:t>
            </a:r>
            <a:r>
              <a:rPr b="1" i="0" lang="en-US" sz="2000" u="none" cap="none" strike="noStrike">
                <a:solidFill>
                  <a:schemeClr val="dk1"/>
                </a:solidFill>
                <a:latin typeface="Arial"/>
                <a:ea typeface="Arial"/>
                <a:cs typeface="Arial"/>
                <a:sym typeface="Arial"/>
              </a:rPr>
              <a:t> </a:t>
            </a:r>
            <a:r>
              <a:rPr b="0" i="0" lang="en-US" sz="2000" u="none" cap="none" strike="noStrike">
                <a:solidFill>
                  <a:schemeClr val="dk1"/>
                </a:solidFill>
                <a:latin typeface="Arial"/>
                <a:ea typeface="Arial"/>
                <a:cs typeface="Arial"/>
                <a:sym typeface="Arial"/>
              </a:rPr>
              <a:t>respect other trail users regardless of their mode, speed or level of skill.</a:t>
            </a:r>
            <a:endParaRPr b="0" i="0" sz="1800" u="none" cap="none" strike="noStrike">
              <a:solidFill>
                <a:schemeClr val="dk1"/>
              </a:solidFill>
              <a:latin typeface="Arial"/>
              <a:ea typeface="Arial"/>
              <a:cs typeface="Arial"/>
              <a:sym typeface="Arial"/>
            </a:endParaRPr>
          </a:p>
          <a:p>
            <a:pPr indent="-342900" lvl="1" marL="800100" marR="0" rtl="0" algn="l">
              <a:spcBef>
                <a:spcPts val="0"/>
              </a:spcBef>
              <a:spcAft>
                <a:spcPts val="0"/>
              </a:spcAft>
              <a:buClr>
                <a:schemeClr val="dk1"/>
              </a:buClr>
              <a:buSzPts val="2000"/>
              <a:buFont typeface="Noto Sans Symbols"/>
              <a:buChar char="❖"/>
            </a:pPr>
            <a:r>
              <a:rPr b="1" i="0" lang="en-US" sz="2000" u="none" cap="none" strike="noStrike">
                <a:solidFill>
                  <a:schemeClr val="dk1"/>
                </a:solidFill>
                <a:latin typeface="Arial"/>
                <a:ea typeface="Arial"/>
                <a:cs typeface="Arial"/>
                <a:sym typeface="Arial"/>
              </a:rPr>
              <a:t>Be predictable</a:t>
            </a:r>
            <a:r>
              <a:rPr b="0" i="0" lang="en-US" sz="2000" u="none" cap="none" strike="noStrike">
                <a:solidFill>
                  <a:schemeClr val="dk1"/>
                </a:solidFill>
                <a:latin typeface="Arial"/>
                <a:ea typeface="Arial"/>
                <a:cs typeface="Arial"/>
                <a:sym typeface="Arial"/>
              </a:rPr>
              <a:t> – travel in a consistent and predictable manner.</a:t>
            </a:r>
            <a:endParaRPr b="0" i="0" sz="1800" u="none" cap="none" strike="noStrike">
              <a:solidFill>
                <a:schemeClr val="dk1"/>
              </a:solidFill>
              <a:latin typeface="Arial"/>
              <a:ea typeface="Arial"/>
              <a:cs typeface="Arial"/>
              <a:sym typeface="Arial"/>
            </a:endParaRPr>
          </a:p>
          <a:p>
            <a:pPr indent="-342900" lvl="1" marL="800100" marR="0" rtl="0" algn="l">
              <a:spcBef>
                <a:spcPts val="0"/>
              </a:spcBef>
              <a:spcAft>
                <a:spcPts val="0"/>
              </a:spcAft>
              <a:buClr>
                <a:schemeClr val="dk1"/>
              </a:buClr>
              <a:buSzPts val="2000"/>
              <a:buFont typeface="Noto Sans Symbols"/>
              <a:buChar char="❖"/>
            </a:pPr>
            <a:r>
              <a:rPr b="1" i="0" lang="en-US" sz="2000" u="none" cap="none" strike="noStrike">
                <a:solidFill>
                  <a:schemeClr val="dk1"/>
                </a:solidFill>
                <a:latin typeface="Arial"/>
                <a:ea typeface="Arial"/>
                <a:cs typeface="Arial"/>
                <a:sym typeface="Arial"/>
              </a:rPr>
              <a:t>Be careful</a:t>
            </a:r>
            <a:r>
              <a:rPr b="0" i="0" lang="en-US" sz="2000" u="none" cap="none" strike="noStrike">
                <a:solidFill>
                  <a:schemeClr val="dk1"/>
                </a:solidFill>
                <a:latin typeface="Arial"/>
                <a:ea typeface="Arial"/>
                <a:cs typeface="Arial"/>
                <a:sym typeface="Arial"/>
              </a:rPr>
              <a:t> – be in control and paying attention especially at pinch points or intersections.</a:t>
            </a:r>
            <a:endParaRPr b="0" i="0" sz="1800" u="none" cap="none" strike="noStrike">
              <a:solidFill>
                <a:schemeClr val="dk1"/>
              </a:solidFill>
              <a:latin typeface="Arial"/>
              <a:ea typeface="Arial"/>
              <a:cs typeface="Arial"/>
              <a:sym typeface="Arial"/>
            </a:endParaRPr>
          </a:p>
          <a:p>
            <a:pPr indent="-342900" lvl="1" marL="800100" marR="0" rtl="0" algn="l">
              <a:spcBef>
                <a:spcPts val="0"/>
              </a:spcBef>
              <a:spcAft>
                <a:spcPts val="0"/>
              </a:spcAft>
              <a:buClr>
                <a:schemeClr val="dk1"/>
              </a:buClr>
              <a:buSzPts val="2000"/>
              <a:buFont typeface="Noto Sans Symbols"/>
              <a:buChar char="❖"/>
            </a:pPr>
            <a:r>
              <a:rPr b="1" i="0" lang="en-US" sz="2000" u="none" cap="none" strike="noStrike">
                <a:solidFill>
                  <a:schemeClr val="dk1"/>
                </a:solidFill>
                <a:latin typeface="Arial"/>
                <a:ea typeface="Arial"/>
                <a:cs typeface="Arial"/>
                <a:sym typeface="Arial"/>
              </a:rPr>
              <a:t>Give an audible warning</a:t>
            </a:r>
            <a:r>
              <a:rPr b="0" i="0" lang="en-US" sz="2000" u="none" cap="none" strike="noStrike">
                <a:solidFill>
                  <a:schemeClr val="dk1"/>
                </a:solidFill>
                <a:latin typeface="Arial"/>
                <a:ea typeface="Arial"/>
                <a:cs typeface="Arial"/>
                <a:sym typeface="Arial"/>
              </a:rPr>
              <a:t> before passing – bells or say on your left. Try not to startle.</a:t>
            </a:r>
            <a:endParaRPr b="0" i="0" sz="1800" u="none" cap="none" strike="noStrike">
              <a:solidFill>
                <a:schemeClr val="dk1"/>
              </a:solidFill>
              <a:latin typeface="Arial"/>
              <a:ea typeface="Arial"/>
              <a:cs typeface="Arial"/>
              <a:sym typeface="Arial"/>
            </a:endParaRPr>
          </a:p>
          <a:p>
            <a:pPr indent="-215900" lvl="1" marL="800100" marR="0" rtl="0" algn="l">
              <a:spcBef>
                <a:spcPts val="0"/>
              </a:spcBef>
              <a:spcAft>
                <a:spcPts val="0"/>
              </a:spcAft>
              <a:buClr>
                <a:schemeClr val="dk1"/>
              </a:buClr>
              <a:buSzPts val="2000"/>
              <a:buFont typeface="Noto Sans Symbols"/>
              <a:buNone/>
            </a:pPr>
            <a:r>
              <a:t/>
            </a:r>
            <a:endParaRPr b="0" i="0" sz="20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rPr i="1" lang="en-US" sz="2000">
                <a:solidFill>
                  <a:schemeClr val="dk1"/>
                </a:solidFill>
                <a:latin typeface="Arial"/>
                <a:ea typeface="Arial"/>
                <a:cs typeface="Arial"/>
                <a:sym typeface="Arial"/>
              </a:rPr>
              <a:t>Rails to Trails: Share the Trail </a:t>
            </a:r>
            <a:r>
              <a:rPr i="1" lang="en-US" sz="1100">
                <a:solidFill>
                  <a:schemeClr val="dk1"/>
                </a:solidFill>
                <a:latin typeface="Arial"/>
                <a:ea typeface="Arial"/>
                <a:cs typeface="Arial"/>
                <a:sym typeface="Arial"/>
              </a:rPr>
              <a:t> https://www.railstotrails.org/experience-trails/share-the-trail/</a:t>
            </a:r>
            <a:endParaRPr i="1" sz="1100">
              <a:solidFill>
                <a:schemeClr val="dk1"/>
              </a:solidFill>
              <a:latin typeface="Arial"/>
              <a:ea typeface="Arial"/>
              <a:cs typeface="Arial"/>
              <a:sym typeface="Arial"/>
            </a:endParaRPr>
          </a:p>
          <a:p>
            <a:pPr indent="-158750" lvl="0" marL="285750" marR="0" rtl="0" algn="l">
              <a:spcBef>
                <a:spcPts val="0"/>
              </a:spcBef>
              <a:spcAft>
                <a:spcPts val="0"/>
              </a:spcAft>
              <a:buClr>
                <a:schemeClr val="dk1"/>
              </a:buClr>
              <a:buSzPts val="2000"/>
              <a:buFont typeface="Noto Sans Symbols"/>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0" name="Google Shape;230;p9"/>
          <p:cNvSpPr txBox="1"/>
          <p:nvPr/>
        </p:nvSpPr>
        <p:spPr>
          <a:xfrm>
            <a:off x="445991" y="1251318"/>
            <a:ext cx="8331905" cy="454126"/>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REPRESENTING THE D&amp;L</a:t>
            </a:r>
            <a:endParaRPr b="1" i="0" sz="2400" u="none" cap="none" strike="noStrike">
              <a:solidFill>
                <a:srgbClr val="800000"/>
              </a:solidFill>
              <a:latin typeface="Arial"/>
              <a:ea typeface="Arial"/>
              <a:cs typeface="Arial"/>
              <a:sym typeface="Arial"/>
            </a:endParaRPr>
          </a:p>
        </p:txBody>
      </p:sp>
      <p:sp>
        <p:nvSpPr>
          <p:cNvPr id="231" name="Google Shape;231;p9"/>
          <p:cNvSpPr txBox="1"/>
          <p:nvPr/>
        </p:nvSpPr>
        <p:spPr>
          <a:xfrm>
            <a:off x="571964" y="342894"/>
            <a:ext cx="7708544" cy="770399"/>
          </a:xfrm>
          <a:prstGeom prst="rect">
            <a:avLst/>
          </a:prstGeom>
          <a:noFill/>
          <a:ln cap="flat" cmpd="sng" w="85725">
            <a:solidFill>
              <a:srgbClr val="8C2842"/>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999999"/>
              </a:buClr>
              <a:buSzPts val="4400"/>
              <a:buFont typeface="Roboto Slab"/>
              <a:buNone/>
            </a:pPr>
            <a:r>
              <a:rPr b="0" i="0" lang="en-US" sz="4400" u="none" cap="none" strike="noStrike">
                <a:solidFill>
                  <a:srgbClr val="8C2842"/>
                </a:solidFill>
                <a:latin typeface="Rockwell"/>
                <a:ea typeface="Rockwell"/>
                <a:cs typeface="Rockwell"/>
                <a:sym typeface="Rockwell"/>
              </a:rPr>
              <a:t>Adopt-A-Section </a:t>
            </a:r>
            <a:endParaRPr b="0" i="0" sz="4000" u="none" cap="none" strike="noStrike">
              <a:solidFill>
                <a:srgbClr val="999999"/>
              </a:solidFill>
              <a:latin typeface="Roboto Slab"/>
              <a:ea typeface="Roboto Slab"/>
              <a:cs typeface="Roboto Slab"/>
              <a:sym typeface="Roboto Slab"/>
            </a:endParaRPr>
          </a:p>
        </p:txBody>
      </p:sp>
      <p:pic>
        <p:nvPicPr>
          <p:cNvPr id="232" name="Google Shape;232;p9"/>
          <p:cNvPicPr preferRelativeResize="0"/>
          <p:nvPr/>
        </p:nvPicPr>
        <p:blipFill rotWithShape="1">
          <a:blip r:embed="rId3">
            <a:alphaModFix/>
          </a:blip>
          <a:srcRect b="0" l="0" r="0" t="0"/>
          <a:stretch/>
        </p:blipFill>
        <p:spPr>
          <a:xfrm rot="300000">
            <a:off x="7874204" y="885296"/>
            <a:ext cx="1512278" cy="1959198"/>
          </a:xfrm>
          <a:prstGeom prst="rect">
            <a:avLst/>
          </a:prstGeom>
          <a:noFill/>
          <a:ln>
            <a:noFill/>
          </a:ln>
        </p:spPr>
      </p:pic>
      <p:sp>
        <p:nvSpPr>
          <p:cNvPr id="233" name="Google Shape;233;p9"/>
          <p:cNvSpPr/>
          <p:nvPr/>
        </p:nvSpPr>
        <p:spPr>
          <a:xfrm>
            <a:off x="7492896" y="438709"/>
            <a:ext cx="1471554" cy="675619"/>
          </a:xfrm>
          <a:prstGeom prst="wedgeRoundRectCallout">
            <a:avLst>
              <a:gd fmla="val -20833" name="adj1"/>
              <a:gd fmla="val 62500" name="adj2"/>
              <a:gd fmla="val 0" name="adj3"/>
            </a:avLst>
          </a:prstGeom>
          <a:solidFill>
            <a:srgbClr val="EFD0D0"/>
          </a:solidFill>
          <a:ln cap="flat" cmpd="sng" w="25400">
            <a:solidFill>
              <a:srgbClr val="2A5E8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Have a great day!</a:t>
            </a:r>
            <a:endParaRPr sz="1800">
              <a:solidFill>
                <a:schemeClr val="lt1"/>
              </a:solidFill>
              <a:latin typeface="Arial"/>
              <a:ea typeface="Arial"/>
              <a:cs typeface="Arial"/>
              <a:sym typeface="Arial"/>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0"/>
          <p:cNvSpPr txBox="1"/>
          <p:nvPr/>
        </p:nvSpPr>
        <p:spPr>
          <a:xfrm>
            <a:off x="605750" y="735545"/>
            <a:ext cx="8150161" cy="823458"/>
          </a:xfrm>
          <a:prstGeom prst="rect">
            <a:avLst/>
          </a:prstGeom>
          <a:noFill/>
          <a:ln>
            <a:noFill/>
          </a:ln>
        </p:spPr>
        <p:txBody>
          <a:bodyPr anchorCtr="0" anchor="t" bIns="41975" lIns="83950" spcFirstLastPara="1" rIns="83950" wrap="square" tIns="41975">
            <a:spAutoFit/>
          </a:bodyPr>
          <a:lstStyle/>
          <a:p>
            <a:pPr indent="0" lvl="0" marL="0" marR="0" rtl="0" algn="ctr">
              <a:spcBef>
                <a:spcPts val="0"/>
              </a:spcBef>
              <a:spcAft>
                <a:spcPts val="0"/>
              </a:spcAft>
              <a:buNone/>
            </a:pPr>
            <a:r>
              <a:rPr b="1" lang="en-US" sz="2400">
                <a:solidFill>
                  <a:srgbClr val="800000"/>
                </a:solidFill>
                <a:latin typeface="Arial"/>
                <a:ea typeface="Arial"/>
                <a:cs typeface="Arial"/>
                <a:sym typeface="Arial"/>
              </a:rPr>
              <a:t>STUFF!!!!</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b="1" i="0" sz="2400" u="none" cap="none" strike="noStrike">
              <a:solidFill>
                <a:srgbClr val="800000"/>
              </a:solidFill>
              <a:latin typeface="Arial"/>
              <a:ea typeface="Arial"/>
              <a:cs typeface="Arial"/>
              <a:sym typeface="Arial"/>
            </a:endParaRPr>
          </a:p>
        </p:txBody>
      </p:sp>
      <p:pic>
        <p:nvPicPr>
          <p:cNvPr id="240" name="Google Shape;240;p10"/>
          <p:cNvPicPr preferRelativeResize="0"/>
          <p:nvPr/>
        </p:nvPicPr>
        <p:blipFill rotWithShape="1">
          <a:blip r:embed="rId3">
            <a:alphaModFix/>
          </a:blip>
          <a:srcRect b="0" l="0" r="0" t="0"/>
          <a:stretch/>
        </p:blipFill>
        <p:spPr>
          <a:xfrm rot="5400000">
            <a:off x="900018" y="1640291"/>
            <a:ext cx="3675888" cy="2756916"/>
          </a:xfrm>
          <a:prstGeom prst="rect">
            <a:avLst/>
          </a:prstGeom>
          <a:noFill/>
          <a:ln>
            <a:noFill/>
          </a:ln>
        </p:spPr>
      </p:pic>
      <p:pic>
        <p:nvPicPr>
          <p:cNvPr descr="Trail Tenders Front copy.pdf - Adobe Acrobat Pro 2020" id="241" name="Google Shape;241;p10"/>
          <p:cNvPicPr preferRelativeResize="0"/>
          <p:nvPr/>
        </p:nvPicPr>
        <p:blipFill rotWithShape="1">
          <a:blip r:embed="rId4">
            <a:alphaModFix/>
          </a:blip>
          <a:srcRect b="12416" l="26199" r="27900" t="23884"/>
          <a:stretch/>
        </p:blipFill>
        <p:spPr>
          <a:xfrm>
            <a:off x="5375858" y="1367561"/>
            <a:ext cx="3114254" cy="2353344"/>
          </a:xfrm>
          <a:prstGeom prst="rect">
            <a:avLst/>
          </a:prstGeom>
          <a:noFill/>
          <a:ln>
            <a:noFill/>
          </a:ln>
        </p:spPr>
      </p:pic>
      <p:pic>
        <p:nvPicPr>
          <p:cNvPr id="242" name="Google Shape;242;p10"/>
          <p:cNvPicPr preferRelativeResize="0"/>
          <p:nvPr/>
        </p:nvPicPr>
        <p:blipFill rotWithShape="1">
          <a:blip r:embed="rId5">
            <a:alphaModFix/>
          </a:blip>
          <a:srcRect b="0" l="0" r="0" t="0"/>
          <a:stretch/>
        </p:blipFill>
        <p:spPr>
          <a:xfrm>
            <a:off x="4868760" y="4102421"/>
            <a:ext cx="1590675" cy="2114550"/>
          </a:xfrm>
          <a:prstGeom prst="rect">
            <a:avLst/>
          </a:prstGeom>
          <a:noFill/>
          <a:ln>
            <a:noFill/>
          </a:ln>
        </p:spPr>
      </p:pic>
      <p:pic>
        <p:nvPicPr>
          <p:cNvPr id="243" name="Google Shape;243;p10"/>
          <p:cNvPicPr preferRelativeResize="0"/>
          <p:nvPr/>
        </p:nvPicPr>
        <p:blipFill rotWithShape="1">
          <a:blip r:embed="rId6">
            <a:alphaModFix/>
          </a:blip>
          <a:srcRect b="41352" l="-1942" r="971" t="0"/>
          <a:stretch/>
        </p:blipFill>
        <p:spPr>
          <a:xfrm>
            <a:off x="5042156" y="4318923"/>
            <a:ext cx="956922" cy="720211"/>
          </a:xfrm>
          <a:prstGeom prst="rect">
            <a:avLst/>
          </a:prstGeom>
          <a:noFill/>
          <a:ln>
            <a:noFill/>
          </a:ln>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
          <p:cNvSpPr txBox="1"/>
          <p:nvPr>
            <p:ph type="title"/>
          </p:nvPr>
        </p:nvSpPr>
        <p:spPr>
          <a:xfrm>
            <a:off x="130035" y="3252354"/>
            <a:ext cx="4112619" cy="1331942"/>
          </a:xfrm>
          <a:prstGeom prst="rect">
            <a:avLst/>
          </a:prstGeom>
          <a:noFill/>
          <a:ln cap="flat" cmpd="sng" w="76200">
            <a:solidFill>
              <a:srgbClr val="8C2842"/>
            </a:solidFill>
            <a:prstDash val="solid"/>
            <a:miter lim="8000"/>
            <a:headEnd len="sm" w="sm" type="none"/>
            <a:tailEnd len="sm" w="sm" type="none"/>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2400"/>
              <a:buNone/>
            </a:pPr>
            <a:br>
              <a:rPr b="1" lang="en-US">
                <a:latin typeface="Rockwell"/>
                <a:ea typeface="Rockwell"/>
                <a:cs typeface="Rockwell"/>
                <a:sym typeface="Rockwell"/>
              </a:rPr>
            </a:br>
            <a:r>
              <a:rPr b="1" lang="en-US" sz="2700">
                <a:solidFill>
                  <a:srgbClr val="8C2842"/>
                </a:solidFill>
                <a:latin typeface="Rockwell"/>
                <a:ea typeface="Rockwell"/>
                <a:cs typeface="Rockwell"/>
                <a:sym typeface="Rockwell"/>
              </a:rPr>
              <a:t>Three Regions of the DLNHC</a:t>
            </a:r>
            <a:br>
              <a:rPr b="1" lang="en-US" sz="2700">
                <a:solidFill>
                  <a:srgbClr val="8C2842"/>
                </a:solidFill>
                <a:latin typeface="Rockwell"/>
                <a:ea typeface="Rockwell"/>
                <a:cs typeface="Rockwell"/>
                <a:sym typeface="Rockwell"/>
              </a:rPr>
            </a:br>
            <a:br>
              <a:rPr b="1" lang="en-US" sz="2700">
                <a:latin typeface="Rockwell"/>
                <a:ea typeface="Rockwell"/>
                <a:cs typeface="Rockwell"/>
                <a:sym typeface="Rockwell"/>
              </a:rPr>
            </a:br>
            <a:r>
              <a:rPr lang="en-US" sz="2700">
                <a:solidFill>
                  <a:srgbClr val="8C2842"/>
                </a:solidFill>
                <a:latin typeface="Rockwell"/>
                <a:ea typeface="Rockwell"/>
                <a:cs typeface="Rockwell"/>
                <a:sym typeface="Rockwell"/>
              </a:rPr>
              <a:t>Bristol to Wilkes-Barre</a:t>
            </a:r>
            <a:br>
              <a:rPr lang="en-US" sz="2700">
                <a:latin typeface="Rockwell"/>
                <a:ea typeface="Rockwell"/>
                <a:cs typeface="Rockwell"/>
                <a:sym typeface="Rockwell"/>
              </a:rPr>
            </a:br>
            <a:br>
              <a:rPr lang="en-US" sz="2700">
                <a:latin typeface="Rockwell"/>
                <a:ea typeface="Rockwell"/>
                <a:cs typeface="Rockwell"/>
                <a:sym typeface="Rockwell"/>
              </a:rPr>
            </a:br>
            <a:r>
              <a:rPr lang="en-US" sz="2700">
                <a:solidFill>
                  <a:srgbClr val="8C2842"/>
                </a:solidFill>
                <a:latin typeface="Rockwell"/>
                <a:ea typeface="Rockwell"/>
                <a:cs typeface="Rockwell"/>
                <a:sym typeface="Rockwell"/>
              </a:rPr>
              <a:t>5 Counties</a:t>
            </a:r>
            <a:br>
              <a:rPr lang="en-US" sz="2700">
                <a:latin typeface="Rockwell"/>
                <a:ea typeface="Rockwell"/>
                <a:cs typeface="Rockwell"/>
                <a:sym typeface="Rockwell"/>
              </a:rPr>
            </a:br>
            <a:br>
              <a:rPr lang="en-US" sz="2700">
                <a:latin typeface="Rockwell"/>
                <a:ea typeface="Rockwell"/>
                <a:cs typeface="Rockwell"/>
                <a:sym typeface="Rockwell"/>
              </a:rPr>
            </a:br>
            <a:r>
              <a:rPr lang="en-US" sz="2700">
                <a:solidFill>
                  <a:srgbClr val="8C2842"/>
                </a:solidFill>
                <a:latin typeface="Rockwell"/>
                <a:ea typeface="Rockwell"/>
                <a:cs typeface="Rockwell"/>
                <a:sym typeface="Rockwell"/>
              </a:rPr>
              <a:t>165+ Miles </a:t>
            </a:r>
            <a:r>
              <a:rPr i="1" lang="en-US" sz="2000">
                <a:solidFill>
                  <a:srgbClr val="8C2842"/>
                </a:solidFill>
                <a:latin typeface="Rockwell"/>
                <a:ea typeface="Rockwell"/>
                <a:cs typeface="Rockwell"/>
                <a:sym typeface="Rockwell"/>
              </a:rPr>
              <a:t>when complete</a:t>
            </a:r>
            <a:br>
              <a:rPr b="1" lang="en-US" sz="2700">
                <a:latin typeface="Rockwell"/>
                <a:ea typeface="Rockwell"/>
                <a:cs typeface="Rockwell"/>
                <a:sym typeface="Rockwell"/>
              </a:rPr>
            </a:br>
            <a:br>
              <a:rPr b="1" lang="en-US">
                <a:latin typeface="Rockwell"/>
                <a:ea typeface="Rockwell"/>
                <a:cs typeface="Rockwell"/>
                <a:sym typeface="Rockwell"/>
              </a:rPr>
            </a:br>
            <a:endParaRPr b="1" sz="1800">
              <a:solidFill>
                <a:srgbClr val="8C2842"/>
              </a:solidFill>
              <a:latin typeface="Rockwell"/>
              <a:ea typeface="Rockwell"/>
              <a:cs typeface="Rockwell"/>
              <a:sym typeface="Rockwell"/>
            </a:endParaRPr>
          </a:p>
        </p:txBody>
      </p:sp>
      <p:grpSp>
        <p:nvGrpSpPr>
          <p:cNvPr id="140" name="Google Shape;140;p2"/>
          <p:cNvGrpSpPr/>
          <p:nvPr/>
        </p:nvGrpSpPr>
        <p:grpSpPr>
          <a:xfrm>
            <a:off x="4275934" y="1258978"/>
            <a:ext cx="5000170" cy="5143500"/>
            <a:chOff x="4422032" y="846467"/>
            <a:chExt cx="5000170" cy="5143500"/>
          </a:xfrm>
        </p:grpSpPr>
        <p:pic>
          <p:nvPicPr>
            <p:cNvPr id="141" name="Google Shape;141;p2"/>
            <p:cNvPicPr preferRelativeResize="0"/>
            <p:nvPr/>
          </p:nvPicPr>
          <p:blipFill rotWithShape="1">
            <a:blip r:embed="rId3">
              <a:alphaModFix/>
            </a:blip>
            <a:srcRect b="0" l="0" r="0" t="0"/>
            <a:stretch/>
          </p:blipFill>
          <p:spPr>
            <a:xfrm>
              <a:off x="4422032" y="846467"/>
              <a:ext cx="4742540" cy="5143500"/>
            </a:xfrm>
            <a:prstGeom prst="rect">
              <a:avLst/>
            </a:prstGeom>
            <a:noFill/>
            <a:ln>
              <a:noFill/>
            </a:ln>
          </p:spPr>
        </p:pic>
        <p:sp>
          <p:nvSpPr>
            <p:cNvPr id="142" name="Google Shape;142;p2"/>
            <p:cNvSpPr/>
            <p:nvPr/>
          </p:nvSpPr>
          <p:spPr>
            <a:xfrm>
              <a:off x="4584236" y="987144"/>
              <a:ext cx="1921119" cy="1848584"/>
            </a:xfrm>
            <a:custGeom>
              <a:rect b="b" l="l" r="r" t="t"/>
              <a:pathLst>
                <a:path extrusionOk="0" h="2464778" w="2561492">
                  <a:moveTo>
                    <a:pt x="422030" y="2262554"/>
                  </a:moveTo>
                  <a:lnTo>
                    <a:pt x="328246" y="1799493"/>
                  </a:lnTo>
                  <a:lnTo>
                    <a:pt x="339969" y="1790700"/>
                  </a:lnTo>
                  <a:lnTo>
                    <a:pt x="337038" y="1389185"/>
                  </a:lnTo>
                  <a:lnTo>
                    <a:pt x="169984" y="1412631"/>
                  </a:lnTo>
                  <a:lnTo>
                    <a:pt x="0" y="1052147"/>
                  </a:lnTo>
                  <a:lnTo>
                    <a:pt x="29307" y="580293"/>
                  </a:lnTo>
                  <a:lnTo>
                    <a:pt x="131884" y="260839"/>
                  </a:lnTo>
                  <a:lnTo>
                    <a:pt x="1104900" y="213947"/>
                  </a:lnTo>
                  <a:lnTo>
                    <a:pt x="1688123" y="11724"/>
                  </a:lnTo>
                  <a:lnTo>
                    <a:pt x="1696915" y="0"/>
                  </a:lnTo>
                  <a:lnTo>
                    <a:pt x="1720361" y="46893"/>
                  </a:lnTo>
                  <a:lnTo>
                    <a:pt x="1717430" y="111370"/>
                  </a:lnTo>
                  <a:lnTo>
                    <a:pt x="1717430" y="134816"/>
                  </a:lnTo>
                  <a:lnTo>
                    <a:pt x="1732084" y="161193"/>
                  </a:lnTo>
                  <a:lnTo>
                    <a:pt x="1767254" y="181708"/>
                  </a:lnTo>
                  <a:lnTo>
                    <a:pt x="1820007" y="199293"/>
                  </a:lnTo>
                  <a:lnTo>
                    <a:pt x="1846384" y="225670"/>
                  </a:lnTo>
                  <a:lnTo>
                    <a:pt x="1896207" y="252047"/>
                  </a:lnTo>
                  <a:lnTo>
                    <a:pt x="1919654" y="260839"/>
                  </a:lnTo>
                  <a:lnTo>
                    <a:pt x="2036884" y="360485"/>
                  </a:lnTo>
                  <a:lnTo>
                    <a:pt x="2236177" y="404447"/>
                  </a:lnTo>
                  <a:lnTo>
                    <a:pt x="2233246" y="507024"/>
                  </a:lnTo>
                  <a:lnTo>
                    <a:pt x="2206869" y="507024"/>
                  </a:lnTo>
                  <a:lnTo>
                    <a:pt x="2212730" y="556847"/>
                  </a:lnTo>
                  <a:lnTo>
                    <a:pt x="2236177" y="571500"/>
                  </a:lnTo>
                  <a:lnTo>
                    <a:pt x="2227384" y="644770"/>
                  </a:lnTo>
                  <a:lnTo>
                    <a:pt x="2271346" y="650631"/>
                  </a:lnTo>
                  <a:lnTo>
                    <a:pt x="2274277" y="744416"/>
                  </a:lnTo>
                  <a:lnTo>
                    <a:pt x="2365130" y="776654"/>
                  </a:lnTo>
                  <a:lnTo>
                    <a:pt x="2379784" y="1104900"/>
                  </a:lnTo>
                  <a:lnTo>
                    <a:pt x="2409092" y="1151793"/>
                  </a:lnTo>
                  <a:lnTo>
                    <a:pt x="2438400" y="1178170"/>
                  </a:lnTo>
                  <a:lnTo>
                    <a:pt x="2453054" y="1192824"/>
                  </a:lnTo>
                  <a:lnTo>
                    <a:pt x="2502877" y="1169377"/>
                  </a:lnTo>
                  <a:lnTo>
                    <a:pt x="2514600" y="1207477"/>
                  </a:lnTo>
                  <a:lnTo>
                    <a:pt x="2558561" y="1219200"/>
                  </a:lnTo>
                  <a:lnTo>
                    <a:pt x="2555630" y="1248508"/>
                  </a:lnTo>
                  <a:lnTo>
                    <a:pt x="2561492" y="1271954"/>
                  </a:lnTo>
                  <a:lnTo>
                    <a:pt x="2538046" y="1286608"/>
                  </a:lnTo>
                  <a:lnTo>
                    <a:pt x="2514600" y="1274885"/>
                  </a:lnTo>
                  <a:lnTo>
                    <a:pt x="2517530" y="1318847"/>
                  </a:lnTo>
                  <a:lnTo>
                    <a:pt x="2470638" y="1354016"/>
                  </a:lnTo>
                  <a:lnTo>
                    <a:pt x="2476500" y="1383324"/>
                  </a:lnTo>
                  <a:lnTo>
                    <a:pt x="2455984" y="1386254"/>
                  </a:lnTo>
                  <a:lnTo>
                    <a:pt x="2447192" y="1415562"/>
                  </a:lnTo>
                  <a:lnTo>
                    <a:pt x="2417884" y="1397977"/>
                  </a:lnTo>
                  <a:lnTo>
                    <a:pt x="2400300" y="1403839"/>
                  </a:lnTo>
                  <a:lnTo>
                    <a:pt x="2370992" y="1444870"/>
                  </a:lnTo>
                  <a:lnTo>
                    <a:pt x="2365130" y="1436077"/>
                  </a:lnTo>
                  <a:lnTo>
                    <a:pt x="2365130" y="1400908"/>
                  </a:lnTo>
                  <a:lnTo>
                    <a:pt x="2341684" y="1386254"/>
                  </a:lnTo>
                  <a:lnTo>
                    <a:pt x="2341684" y="1386254"/>
                  </a:lnTo>
                  <a:lnTo>
                    <a:pt x="2332892" y="1356947"/>
                  </a:lnTo>
                  <a:lnTo>
                    <a:pt x="2286000" y="1371600"/>
                  </a:lnTo>
                  <a:lnTo>
                    <a:pt x="2277207" y="1368670"/>
                  </a:lnTo>
                  <a:lnTo>
                    <a:pt x="2262554" y="1383324"/>
                  </a:lnTo>
                  <a:lnTo>
                    <a:pt x="2239107" y="1380393"/>
                  </a:lnTo>
                  <a:lnTo>
                    <a:pt x="2206869" y="1406770"/>
                  </a:lnTo>
                  <a:lnTo>
                    <a:pt x="2201007" y="1427285"/>
                  </a:lnTo>
                  <a:lnTo>
                    <a:pt x="2183423" y="1421424"/>
                  </a:lnTo>
                  <a:lnTo>
                    <a:pt x="2183423" y="1441939"/>
                  </a:lnTo>
                  <a:lnTo>
                    <a:pt x="2157046" y="1433147"/>
                  </a:lnTo>
                  <a:lnTo>
                    <a:pt x="2116015" y="1477108"/>
                  </a:lnTo>
                  <a:lnTo>
                    <a:pt x="2092569" y="1512277"/>
                  </a:lnTo>
                  <a:lnTo>
                    <a:pt x="2039815" y="1509347"/>
                  </a:lnTo>
                  <a:lnTo>
                    <a:pt x="2028092" y="1512277"/>
                  </a:lnTo>
                  <a:lnTo>
                    <a:pt x="2019300" y="1524000"/>
                  </a:lnTo>
                  <a:lnTo>
                    <a:pt x="2031023" y="1547447"/>
                  </a:lnTo>
                  <a:lnTo>
                    <a:pt x="2001715" y="1565031"/>
                  </a:lnTo>
                  <a:lnTo>
                    <a:pt x="1984130" y="1559170"/>
                  </a:lnTo>
                  <a:lnTo>
                    <a:pt x="1981200" y="1570893"/>
                  </a:lnTo>
                  <a:lnTo>
                    <a:pt x="1984130" y="1600200"/>
                  </a:lnTo>
                  <a:lnTo>
                    <a:pt x="1969477" y="1620716"/>
                  </a:lnTo>
                  <a:lnTo>
                    <a:pt x="1966546" y="1702777"/>
                  </a:lnTo>
                  <a:lnTo>
                    <a:pt x="1975338" y="1752600"/>
                  </a:lnTo>
                  <a:lnTo>
                    <a:pt x="2007577" y="1796562"/>
                  </a:lnTo>
                  <a:lnTo>
                    <a:pt x="2016369" y="1820008"/>
                  </a:lnTo>
                  <a:lnTo>
                    <a:pt x="2019300" y="1840524"/>
                  </a:lnTo>
                  <a:lnTo>
                    <a:pt x="2042746" y="1840524"/>
                  </a:lnTo>
                  <a:lnTo>
                    <a:pt x="2066192" y="1846385"/>
                  </a:lnTo>
                  <a:lnTo>
                    <a:pt x="2089638" y="1858108"/>
                  </a:lnTo>
                  <a:lnTo>
                    <a:pt x="2089638" y="1884485"/>
                  </a:lnTo>
                  <a:lnTo>
                    <a:pt x="2095500" y="1913793"/>
                  </a:lnTo>
                  <a:lnTo>
                    <a:pt x="2113084" y="1946031"/>
                  </a:lnTo>
                  <a:lnTo>
                    <a:pt x="1863969" y="2080847"/>
                  </a:lnTo>
                  <a:lnTo>
                    <a:pt x="1814146" y="2083777"/>
                  </a:lnTo>
                  <a:lnTo>
                    <a:pt x="1699846" y="2139462"/>
                  </a:lnTo>
                  <a:lnTo>
                    <a:pt x="1705707" y="2159977"/>
                  </a:lnTo>
                  <a:lnTo>
                    <a:pt x="1541584" y="2250831"/>
                  </a:lnTo>
                  <a:cubicBezTo>
                    <a:pt x="1540607" y="2225431"/>
                    <a:pt x="1455297" y="2311366"/>
                    <a:pt x="1453661" y="2286000"/>
                  </a:cubicBezTo>
                  <a:cubicBezTo>
                    <a:pt x="1378926" y="2328008"/>
                    <a:pt x="1248995" y="2396882"/>
                    <a:pt x="1066799" y="2464778"/>
                  </a:cubicBezTo>
                  <a:lnTo>
                    <a:pt x="419099" y="2262554"/>
                  </a:lnTo>
                </a:path>
              </a:pathLst>
            </a:custGeom>
            <a:solidFill>
              <a:schemeClr val="accent6">
                <a:alpha val="49803"/>
              </a:schemeClr>
            </a:solidFill>
            <a:ln cap="flat" cmpd="sng" w="25400">
              <a:solidFill>
                <a:schemeClr val="accent6">
                  <a:alpha val="0"/>
                </a:schemeClr>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143" name="Google Shape;143;p2"/>
            <p:cNvSpPr/>
            <p:nvPr/>
          </p:nvSpPr>
          <p:spPr>
            <a:xfrm>
              <a:off x="5474455" y="2007052"/>
              <a:ext cx="1404572" cy="1408967"/>
            </a:xfrm>
            <a:custGeom>
              <a:rect b="b" l="l" r="r" t="t"/>
              <a:pathLst>
                <a:path extrusionOk="0" h="1878623" w="1872762">
                  <a:moveTo>
                    <a:pt x="0" y="1060939"/>
                  </a:moveTo>
                  <a:lnTo>
                    <a:pt x="521677" y="805962"/>
                  </a:lnTo>
                  <a:lnTo>
                    <a:pt x="518747" y="776654"/>
                  </a:lnTo>
                  <a:lnTo>
                    <a:pt x="624254" y="726831"/>
                  </a:lnTo>
                  <a:lnTo>
                    <a:pt x="665285" y="726831"/>
                  </a:lnTo>
                  <a:lnTo>
                    <a:pt x="920262" y="597877"/>
                  </a:lnTo>
                  <a:lnTo>
                    <a:pt x="914400" y="548054"/>
                  </a:lnTo>
                  <a:lnTo>
                    <a:pt x="905608" y="489439"/>
                  </a:lnTo>
                  <a:lnTo>
                    <a:pt x="873370" y="477716"/>
                  </a:lnTo>
                  <a:lnTo>
                    <a:pt x="846993" y="480646"/>
                  </a:lnTo>
                  <a:lnTo>
                    <a:pt x="826477" y="451339"/>
                  </a:lnTo>
                  <a:lnTo>
                    <a:pt x="797170" y="398585"/>
                  </a:lnTo>
                  <a:lnTo>
                    <a:pt x="782516" y="298939"/>
                  </a:lnTo>
                  <a:lnTo>
                    <a:pt x="782516" y="272562"/>
                  </a:lnTo>
                  <a:lnTo>
                    <a:pt x="808893" y="246185"/>
                  </a:lnTo>
                  <a:lnTo>
                    <a:pt x="800100" y="205154"/>
                  </a:lnTo>
                  <a:lnTo>
                    <a:pt x="823547" y="208085"/>
                  </a:lnTo>
                  <a:lnTo>
                    <a:pt x="844062" y="190500"/>
                  </a:lnTo>
                  <a:lnTo>
                    <a:pt x="844062" y="175846"/>
                  </a:lnTo>
                  <a:lnTo>
                    <a:pt x="844062" y="167054"/>
                  </a:lnTo>
                  <a:lnTo>
                    <a:pt x="844062" y="155331"/>
                  </a:lnTo>
                  <a:lnTo>
                    <a:pt x="852854" y="152400"/>
                  </a:lnTo>
                  <a:lnTo>
                    <a:pt x="888024" y="158262"/>
                  </a:lnTo>
                  <a:lnTo>
                    <a:pt x="911470" y="158262"/>
                  </a:lnTo>
                  <a:lnTo>
                    <a:pt x="923193" y="143608"/>
                  </a:lnTo>
                  <a:lnTo>
                    <a:pt x="934916" y="128954"/>
                  </a:lnTo>
                  <a:lnTo>
                    <a:pt x="964224" y="105508"/>
                  </a:lnTo>
                  <a:lnTo>
                    <a:pt x="970085" y="76200"/>
                  </a:lnTo>
                  <a:lnTo>
                    <a:pt x="1008185" y="93785"/>
                  </a:lnTo>
                  <a:lnTo>
                    <a:pt x="1002324" y="61546"/>
                  </a:lnTo>
                  <a:lnTo>
                    <a:pt x="1016977" y="64477"/>
                  </a:lnTo>
                  <a:lnTo>
                    <a:pt x="1031631" y="35169"/>
                  </a:lnTo>
                  <a:lnTo>
                    <a:pt x="1063870" y="17585"/>
                  </a:lnTo>
                  <a:lnTo>
                    <a:pt x="1087316" y="20516"/>
                  </a:lnTo>
                  <a:lnTo>
                    <a:pt x="1116624" y="8792"/>
                  </a:lnTo>
                  <a:lnTo>
                    <a:pt x="1140070" y="0"/>
                  </a:lnTo>
                  <a:lnTo>
                    <a:pt x="1157654" y="23446"/>
                  </a:lnTo>
                  <a:lnTo>
                    <a:pt x="1178170" y="46892"/>
                  </a:lnTo>
                  <a:lnTo>
                    <a:pt x="1181100" y="84992"/>
                  </a:lnTo>
                  <a:lnTo>
                    <a:pt x="1204547" y="73269"/>
                  </a:lnTo>
                  <a:lnTo>
                    <a:pt x="1216270" y="55685"/>
                  </a:lnTo>
                  <a:lnTo>
                    <a:pt x="1225062" y="79131"/>
                  </a:lnTo>
                  <a:lnTo>
                    <a:pt x="1225062" y="96716"/>
                  </a:lnTo>
                  <a:lnTo>
                    <a:pt x="1263162" y="90854"/>
                  </a:lnTo>
                  <a:lnTo>
                    <a:pt x="1277816" y="108439"/>
                  </a:lnTo>
                  <a:lnTo>
                    <a:pt x="1286608" y="117231"/>
                  </a:lnTo>
                  <a:lnTo>
                    <a:pt x="1292470" y="120162"/>
                  </a:lnTo>
                  <a:lnTo>
                    <a:pt x="1295400" y="96716"/>
                  </a:lnTo>
                  <a:lnTo>
                    <a:pt x="1312985" y="114300"/>
                  </a:lnTo>
                  <a:lnTo>
                    <a:pt x="1312985" y="137746"/>
                  </a:lnTo>
                  <a:lnTo>
                    <a:pt x="1312985" y="137746"/>
                  </a:lnTo>
                  <a:lnTo>
                    <a:pt x="1342293" y="181708"/>
                  </a:lnTo>
                  <a:lnTo>
                    <a:pt x="1380393" y="178777"/>
                  </a:lnTo>
                  <a:lnTo>
                    <a:pt x="1365739" y="216877"/>
                  </a:lnTo>
                  <a:lnTo>
                    <a:pt x="1392116" y="231531"/>
                  </a:lnTo>
                  <a:lnTo>
                    <a:pt x="1447800" y="284285"/>
                  </a:lnTo>
                  <a:lnTo>
                    <a:pt x="1462454" y="304800"/>
                  </a:lnTo>
                  <a:lnTo>
                    <a:pt x="1474177" y="298939"/>
                  </a:lnTo>
                  <a:lnTo>
                    <a:pt x="1500554" y="342900"/>
                  </a:lnTo>
                  <a:lnTo>
                    <a:pt x="1500554" y="378069"/>
                  </a:lnTo>
                  <a:lnTo>
                    <a:pt x="1524000" y="383931"/>
                  </a:lnTo>
                  <a:lnTo>
                    <a:pt x="1767254" y="668216"/>
                  </a:lnTo>
                  <a:lnTo>
                    <a:pt x="1497624" y="835269"/>
                  </a:lnTo>
                  <a:lnTo>
                    <a:pt x="1872762" y="1480039"/>
                  </a:lnTo>
                  <a:lnTo>
                    <a:pt x="1729154" y="1509346"/>
                  </a:lnTo>
                  <a:lnTo>
                    <a:pt x="1623647" y="1524000"/>
                  </a:lnTo>
                  <a:lnTo>
                    <a:pt x="1474177" y="1573823"/>
                  </a:lnTo>
                  <a:lnTo>
                    <a:pt x="1406770" y="1606062"/>
                  </a:lnTo>
                  <a:lnTo>
                    <a:pt x="1283677" y="1650023"/>
                  </a:lnTo>
                  <a:lnTo>
                    <a:pt x="1090247" y="1705708"/>
                  </a:lnTo>
                  <a:lnTo>
                    <a:pt x="1037493" y="1761392"/>
                  </a:lnTo>
                  <a:lnTo>
                    <a:pt x="970085" y="1784839"/>
                  </a:lnTo>
                  <a:lnTo>
                    <a:pt x="929054" y="1834662"/>
                  </a:lnTo>
                  <a:lnTo>
                    <a:pt x="917331" y="1834662"/>
                  </a:lnTo>
                  <a:lnTo>
                    <a:pt x="914400" y="1858108"/>
                  </a:lnTo>
                  <a:lnTo>
                    <a:pt x="861647" y="1878623"/>
                  </a:lnTo>
                  <a:lnTo>
                    <a:pt x="627185" y="1679331"/>
                  </a:lnTo>
                  <a:lnTo>
                    <a:pt x="342900" y="1453662"/>
                  </a:lnTo>
                  <a:lnTo>
                    <a:pt x="0" y="1060939"/>
                  </a:lnTo>
                  <a:close/>
                </a:path>
              </a:pathLst>
            </a:custGeom>
            <a:solidFill>
              <a:schemeClr val="accent6">
                <a:alpha val="49803"/>
              </a:schemeClr>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144" name="Google Shape;144;p2"/>
            <p:cNvSpPr/>
            <p:nvPr/>
          </p:nvSpPr>
          <p:spPr>
            <a:xfrm>
              <a:off x="5776692" y="2547780"/>
              <a:ext cx="2217860" cy="1956775"/>
            </a:xfrm>
            <a:custGeom>
              <a:rect b="b" l="l" r="r" t="t"/>
              <a:pathLst>
                <a:path extrusionOk="0" h="2609033" w="2957146">
                  <a:moveTo>
                    <a:pt x="931984" y="2192215"/>
                  </a:moveTo>
                  <a:lnTo>
                    <a:pt x="0" y="1444870"/>
                  </a:lnTo>
                  <a:lnTo>
                    <a:pt x="111369" y="1371600"/>
                  </a:lnTo>
                  <a:lnTo>
                    <a:pt x="152400" y="1371600"/>
                  </a:lnTo>
                  <a:lnTo>
                    <a:pt x="290146" y="1298331"/>
                  </a:lnTo>
                  <a:lnTo>
                    <a:pt x="310661" y="1257300"/>
                  </a:lnTo>
                  <a:lnTo>
                    <a:pt x="389792" y="1216269"/>
                  </a:lnTo>
                  <a:lnTo>
                    <a:pt x="386861" y="1184031"/>
                  </a:lnTo>
                  <a:lnTo>
                    <a:pt x="442546" y="1184031"/>
                  </a:lnTo>
                  <a:lnTo>
                    <a:pt x="524607" y="1137138"/>
                  </a:lnTo>
                  <a:lnTo>
                    <a:pt x="521677" y="1122484"/>
                  </a:lnTo>
                  <a:lnTo>
                    <a:pt x="542192" y="1116623"/>
                  </a:lnTo>
                  <a:lnTo>
                    <a:pt x="571500" y="1069731"/>
                  </a:lnTo>
                  <a:lnTo>
                    <a:pt x="633046" y="1055077"/>
                  </a:lnTo>
                  <a:lnTo>
                    <a:pt x="688730" y="993531"/>
                  </a:lnTo>
                  <a:lnTo>
                    <a:pt x="981807" y="911469"/>
                  </a:lnTo>
                  <a:lnTo>
                    <a:pt x="1110761" y="855784"/>
                  </a:lnTo>
                  <a:lnTo>
                    <a:pt x="1242646" y="805961"/>
                  </a:lnTo>
                  <a:lnTo>
                    <a:pt x="1477107" y="773723"/>
                  </a:lnTo>
                  <a:lnTo>
                    <a:pt x="1635369" y="729761"/>
                  </a:lnTo>
                  <a:lnTo>
                    <a:pt x="1667607" y="703384"/>
                  </a:lnTo>
                  <a:lnTo>
                    <a:pt x="1787769" y="671146"/>
                  </a:lnTo>
                  <a:lnTo>
                    <a:pt x="1881553" y="630115"/>
                  </a:lnTo>
                  <a:lnTo>
                    <a:pt x="1948961" y="594946"/>
                  </a:lnTo>
                  <a:lnTo>
                    <a:pt x="2010507" y="548054"/>
                  </a:lnTo>
                  <a:lnTo>
                    <a:pt x="2133600" y="504092"/>
                  </a:lnTo>
                  <a:lnTo>
                    <a:pt x="2174630" y="465992"/>
                  </a:lnTo>
                  <a:lnTo>
                    <a:pt x="2203938" y="422031"/>
                  </a:lnTo>
                  <a:lnTo>
                    <a:pt x="2312377" y="337038"/>
                  </a:lnTo>
                  <a:lnTo>
                    <a:pt x="2280138" y="293077"/>
                  </a:lnTo>
                  <a:lnTo>
                    <a:pt x="2350477" y="249115"/>
                  </a:lnTo>
                  <a:lnTo>
                    <a:pt x="2359269" y="199292"/>
                  </a:lnTo>
                  <a:lnTo>
                    <a:pt x="2502877" y="149469"/>
                  </a:lnTo>
                  <a:lnTo>
                    <a:pt x="2502877" y="123092"/>
                  </a:lnTo>
                  <a:lnTo>
                    <a:pt x="2552700" y="108438"/>
                  </a:lnTo>
                  <a:lnTo>
                    <a:pt x="2614246" y="87923"/>
                  </a:lnTo>
                  <a:lnTo>
                    <a:pt x="2681653" y="46892"/>
                  </a:lnTo>
                  <a:lnTo>
                    <a:pt x="2708030" y="0"/>
                  </a:lnTo>
                  <a:lnTo>
                    <a:pt x="2710961" y="67408"/>
                  </a:lnTo>
                  <a:lnTo>
                    <a:pt x="2751992" y="120161"/>
                  </a:lnTo>
                  <a:lnTo>
                    <a:pt x="2763715" y="137746"/>
                  </a:lnTo>
                  <a:lnTo>
                    <a:pt x="2763715" y="167054"/>
                  </a:lnTo>
                  <a:lnTo>
                    <a:pt x="2848707" y="249115"/>
                  </a:lnTo>
                  <a:lnTo>
                    <a:pt x="2872153" y="284284"/>
                  </a:lnTo>
                  <a:lnTo>
                    <a:pt x="2869223" y="337038"/>
                  </a:lnTo>
                  <a:lnTo>
                    <a:pt x="2930769" y="416169"/>
                  </a:lnTo>
                  <a:lnTo>
                    <a:pt x="2957146" y="457200"/>
                  </a:lnTo>
                  <a:lnTo>
                    <a:pt x="2957146" y="483577"/>
                  </a:lnTo>
                  <a:lnTo>
                    <a:pt x="2927838" y="527538"/>
                  </a:lnTo>
                  <a:lnTo>
                    <a:pt x="2924907" y="568569"/>
                  </a:lnTo>
                  <a:lnTo>
                    <a:pt x="2898530" y="568569"/>
                  </a:lnTo>
                  <a:lnTo>
                    <a:pt x="2860430" y="553915"/>
                  </a:lnTo>
                  <a:lnTo>
                    <a:pt x="2810607" y="574431"/>
                  </a:lnTo>
                  <a:lnTo>
                    <a:pt x="2804746" y="594946"/>
                  </a:lnTo>
                  <a:lnTo>
                    <a:pt x="2807677" y="615461"/>
                  </a:lnTo>
                  <a:lnTo>
                    <a:pt x="2851638" y="665284"/>
                  </a:lnTo>
                  <a:lnTo>
                    <a:pt x="2828192" y="720969"/>
                  </a:lnTo>
                  <a:lnTo>
                    <a:pt x="2795953" y="759069"/>
                  </a:lnTo>
                  <a:lnTo>
                    <a:pt x="2798884" y="808892"/>
                  </a:lnTo>
                  <a:lnTo>
                    <a:pt x="2757853" y="855784"/>
                  </a:lnTo>
                  <a:lnTo>
                    <a:pt x="2722684" y="846992"/>
                  </a:lnTo>
                  <a:lnTo>
                    <a:pt x="2699238" y="888023"/>
                  </a:lnTo>
                  <a:lnTo>
                    <a:pt x="2678723" y="923192"/>
                  </a:lnTo>
                  <a:lnTo>
                    <a:pt x="2623038" y="923192"/>
                  </a:lnTo>
                  <a:lnTo>
                    <a:pt x="2555630" y="893884"/>
                  </a:lnTo>
                  <a:lnTo>
                    <a:pt x="2532184" y="905608"/>
                  </a:lnTo>
                  <a:lnTo>
                    <a:pt x="2526323" y="955431"/>
                  </a:lnTo>
                  <a:lnTo>
                    <a:pt x="2508738" y="990600"/>
                  </a:lnTo>
                  <a:lnTo>
                    <a:pt x="2473569" y="1008184"/>
                  </a:lnTo>
                  <a:lnTo>
                    <a:pt x="2467707" y="1040423"/>
                  </a:lnTo>
                  <a:lnTo>
                    <a:pt x="2476500" y="1075592"/>
                  </a:lnTo>
                  <a:lnTo>
                    <a:pt x="2517530" y="1113692"/>
                  </a:lnTo>
                  <a:lnTo>
                    <a:pt x="2502877" y="1148861"/>
                  </a:lnTo>
                  <a:lnTo>
                    <a:pt x="2508738" y="1178169"/>
                  </a:lnTo>
                  <a:lnTo>
                    <a:pt x="2476500" y="1207477"/>
                  </a:lnTo>
                  <a:lnTo>
                    <a:pt x="2450123" y="1304192"/>
                  </a:lnTo>
                  <a:lnTo>
                    <a:pt x="2450123" y="1330569"/>
                  </a:lnTo>
                  <a:lnTo>
                    <a:pt x="2482361" y="1354015"/>
                  </a:lnTo>
                  <a:lnTo>
                    <a:pt x="2526323" y="1365738"/>
                  </a:lnTo>
                  <a:lnTo>
                    <a:pt x="2540977" y="1395046"/>
                  </a:lnTo>
                  <a:lnTo>
                    <a:pt x="2505807" y="1447800"/>
                  </a:lnTo>
                  <a:lnTo>
                    <a:pt x="2464777" y="1512277"/>
                  </a:lnTo>
                  <a:lnTo>
                    <a:pt x="2502877" y="1556238"/>
                  </a:lnTo>
                  <a:lnTo>
                    <a:pt x="2511669" y="1600200"/>
                  </a:lnTo>
                  <a:lnTo>
                    <a:pt x="2494084" y="1647092"/>
                  </a:lnTo>
                  <a:lnTo>
                    <a:pt x="2464777" y="1658815"/>
                  </a:lnTo>
                  <a:lnTo>
                    <a:pt x="2464777" y="1670538"/>
                  </a:lnTo>
                  <a:lnTo>
                    <a:pt x="2476500" y="1699846"/>
                  </a:lnTo>
                  <a:lnTo>
                    <a:pt x="2368061" y="1778977"/>
                  </a:lnTo>
                  <a:lnTo>
                    <a:pt x="2274277" y="1828800"/>
                  </a:lnTo>
                  <a:lnTo>
                    <a:pt x="2045677" y="2016369"/>
                  </a:lnTo>
                  <a:lnTo>
                    <a:pt x="1770184" y="2247900"/>
                  </a:lnTo>
                  <a:cubicBezTo>
                    <a:pt x="1739655" y="2276231"/>
                    <a:pt x="1472651" y="2626091"/>
                    <a:pt x="1496158" y="2608384"/>
                  </a:cubicBezTo>
                  <a:cubicBezTo>
                    <a:pt x="1425087" y="2607895"/>
                    <a:pt x="921117" y="2184033"/>
                    <a:pt x="921727" y="2183422"/>
                  </a:cubicBezTo>
                </a:path>
              </a:pathLst>
            </a:custGeom>
            <a:solidFill>
              <a:schemeClr val="accent2">
                <a:alpha val="49803"/>
              </a:schemeClr>
            </a:solidFill>
            <a:ln cap="flat" cmpd="sng" w="25400">
              <a:solidFill>
                <a:schemeClr val="accent2"/>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145" name="Google Shape;145;p2"/>
            <p:cNvSpPr/>
            <p:nvPr/>
          </p:nvSpPr>
          <p:spPr>
            <a:xfrm>
              <a:off x="6893995" y="3829153"/>
              <a:ext cx="2071007" cy="1937657"/>
            </a:xfrm>
            <a:custGeom>
              <a:rect b="b" l="l" r="r" t="t"/>
              <a:pathLst>
                <a:path extrusionOk="0" h="2583543" w="2761343">
                  <a:moveTo>
                    <a:pt x="1767114" y="2220686"/>
                  </a:moveTo>
                  <a:lnTo>
                    <a:pt x="0" y="918029"/>
                  </a:lnTo>
                  <a:lnTo>
                    <a:pt x="39914" y="852715"/>
                  </a:lnTo>
                  <a:lnTo>
                    <a:pt x="264886" y="569686"/>
                  </a:lnTo>
                  <a:lnTo>
                    <a:pt x="605972" y="272143"/>
                  </a:lnTo>
                  <a:lnTo>
                    <a:pt x="801914" y="116115"/>
                  </a:lnTo>
                  <a:lnTo>
                    <a:pt x="994229" y="0"/>
                  </a:lnTo>
                  <a:lnTo>
                    <a:pt x="1012372" y="32657"/>
                  </a:lnTo>
                  <a:lnTo>
                    <a:pt x="1016000" y="72572"/>
                  </a:lnTo>
                  <a:lnTo>
                    <a:pt x="1005114" y="116115"/>
                  </a:lnTo>
                  <a:lnTo>
                    <a:pt x="1008743" y="137886"/>
                  </a:lnTo>
                  <a:lnTo>
                    <a:pt x="1030514" y="170543"/>
                  </a:lnTo>
                  <a:lnTo>
                    <a:pt x="1095829" y="192315"/>
                  </a:lnTo>
                  <a:lnTo>
                    <a:pt x="1139372" y="177800"/>
                  </a:lnTo>
                  <a:lnTo>
                    <a:pt x="1186543" y="134257"/>
                  </a:lnTo>
                  <a:lnTo>
                    <a:pt x="1248229" y="134257"/>
                  </a:lnTo>
                  <a:lnTo>
                    <a:pt x="1328057" y="159657"/>
                  </a:lnTo>
                  <a:lnTo>
                    <a:pt x="1371600" y="192315"/>
                  </a:lnTo>
                  <a:lnTo>
                    <a:pt x="1429657" y="268515"/>
                  </a:lnTo>
                  <a:lnTo>
                    <a:pt x="1469572" y="290286"/>
                  </a:lnTo>
                  <a:lnTo>
                    <a:pt x="1476829" y="381000"/>
                  </a:lnTo>
                  <a:lnTo>
                    <a:pt x="1480457" y="431800"/>
                  </a:lnTo>
                  <a:lnTo>
                    <a:pt x="1498600" y="547915"/>
                  </a:lnTo>
                  <a:lnTo>
                    <a:pt x="1484086" y="598715"/>
                  </a:lnTo>
                  <a:lnTo>
                    <a:pt x="1473200" y="613229"/>
                  </a:lnTo>
                  <a:lnTo>
                    <a:pt x="1480457" y="638629"/>
                  </a:lnTo>
                  <a:lnTo>
                    <a:pt x="1458686" y="685800"/>
                  </a:lnTo>
                  <a:lnTo>
                    <a:pt x="1494972" y="787400"/>
                  </a:lnTo>
                  <a:lnTo>
                    <a:pt x="1516743" y="845457"/>
                  </a:lnTo>
                  <a:lnTo>
                    <a:pt x="1567543" y="874486"/>
                  </a:lnTo>
                  <a:lnTo>
                    <a:pt x="1607457" y="910772"/>
                  </a:lnTo>
                  <a:lnTo>
                    <a:pt x="1665514" y="914400"/>
                  </a:lnTo>
                  <a:lnTo>
                    <a:pt x="1723572" y="889000"/>
                  </a:lnTo>
                  <a:lnTo>
                    <a:pt x="1788886" y="910772"/>
                  </a:lnTo>
                  <a:lnTo>
                    <a:pt x="1854200" y="950686"/>
                  </a:lnTo>
                  <a:lnTo>
                    <a:pt x="1897743" y="1045029"/>
                  </a:lnTo>
                  <a:lnTo>
                    <a:pt x="1926772" y="1124857"/>
                  </a:lnTo>
                  <a:lnTo>
                    <a:pt x="1944914" y="1201057"/>
                  </a:lnTo>
                  <a:lnTo>
                    <a:pt x="1988457" y="1259115"/>
                  </a:lnTo>
                  <a:lnTo>
                    <a:pt x="2082800" y="1324429"/>
                  </a:lnTo>
                  <a:lnTo>
                    <a:pt x="2122714" y="1342572"/>
                  </a:lnTo>
                  <a:lnTo>
                    <a:pt x="2198914" y="1397000"/>
                  </a:lnTo>
                  <a:lnTo>
                    <a:pt x="2256972" y="1476829"/>
                  </a:lnTo>
                  <a:lnTo>
                    <a:pt x="2293257" y="1574800"/>
                  </a:lnTo>
                  <a:lnTo>
                    <a:pt x="2329543" y="1625600"/>
                  </a:lnTo>
                  <a:lnTo>
                    <a:pt x="2373086" y="1669143"/>
                  </a:lnTo>
                  <a:lnTo>
                    <a:pt x="2474686" y="1712686"/>
                  </a:lnTo>
                  <a:lnTo>
                    <a:pt x="2554514" y="1763486"/>
                  </a:lnTo>
                  <a:lnTo>
                    <a:pt x="2598057" y="1825172"/>
                  </a:lnTo>
                  <a:lnTo>
                    <a:pt x="2634343" y="1901372"/>
                  </a:lnTo>
                  <a:lnTo>
                    <a:pt x="2648857" y="1941286"/>
                  </a:lnTo>
                  <a:lnTo>
                    <a:pt x="2685143" y="1941286"/>
                  </a:lnTo>
                  <a:lnTo>
                    <a:pt x="2761343" y="2032000"/>
                  </a:lnTo>
                  <a:lnTo>
                    <a:pt x="2761343" y="2075543"/>
                  </a:lnTo>
                  <a:lnTo>
                    <a:pt x="2732314" y="2111829"/>
                  </a:lnTo>
                  <a:lnTo>
                    <a:pt x="2696029" y="2159000"/>
                  </a:lnTo>
                  <a:lnTo>
                    <a:pt x="2648857" y="2159000"/>
                  </a:lnTo>
                  <a:lnTo>
                    <a:pt x="2590800" y="2191657"/>
                  </a:lnTo>
                  <a:lnTo>
                    <a:pt x="2536372" y="2227943"/>
                  </a:lnTo>
                  <a:lnTo>
                    <a:pt x="2500086" y="2220686"/>
                  </a:lnTo>
                  <a:lnTo>
                    <a:pt x="2449286" y="2209800"/>
                  </a:lnTo>
                  <a:lnTo>
                    <a:pt x="2423886" y="2198915"/>
                  </a:lnTo>
                  <a:lnTo>
                    <a:pt x="2398486" y="2209800"/>
                  </a:lnTo>
                  <a:lnTo>
                    <a:pt x="2380343" y="2231572"/>
                  </a:lnTo>
                  <a:lnTo>
                    <a:pt x="2365829" y="2282372"/>
                  </a:lnTo>
                  <a:lnTo>
                    <a:pt x="2362200" y="2318657"/>
                  </a:lnTo>
                  <a:lnTo>
                    <a:pt x="2307772" y="2365829"/>
                  </a:lnTo>
                  <a:lnTo>
                    <a:pt x="2282372" y="2387600"/>
                  </a:lnTo>
                  <a:lnTo>
                    <a:pt x="2260600" y="2416629"/>
                  </a:lnTo>
                  <a:lnTo>
                    <a:pt x="2217057" y="2420257"/>
                  </a:lnTo>
                  <a:lnTo>
                    <a:pt x="2173514" y="2452915"/>
                  </a:lnTo>
                  <a:lnTo>
                    <a:pt x="2090057" y="2481943"/>
                  </a:lnTo>
                  <a:lnTo>
                    <a:pt x="2050143" y="2481943"/>
                  </a:lnTo>
                  <a:lnTo>
                    <a:pt x="1868714" y="2583543"/>
                  </a:lnTo>
                  <a:lnTo>
                    <a:pt x="1828800" y="2558143"/>
                  </a:lnTo>
                  <a:lnTo>
                    <a:pt x="1846943" y="2547257"/>
                  </a:lnTo>
                  <a:lnTo>
                    <a:pt x="1843314" y="2521857"/>
                  </a:lnTo>
                  <a:lnTo>
                    <a:pt x="1883229" y="2471057"/>
                  </a:lnTo>
                  <a:lnTo>
                    <a:pt x="1883229" y="2460172"/>
                  </a:lnTo>
                  <a:lnTo>
                    <a:pt x="1915886" y="2449286"/>
                  </a:lnTo>
                  <a:lnTo>
                    <a:pt x="1926772" y="2409372"/>
                  </a:lnTo>
                  <a:lnTo>
                    <a:pt x="1926772" y="2376715"/>
                  </a:lnTo>
                  <a:lnTo>
                    <a:pt x="1912257" y="2351315"/>
                  </a:lnTo>
                  <a:lnTo>
                    <a:pt x="1897743" y="2296886"/>
                  </a:lnTo>
                  <a:lnTo>
                    <a:pt x="1905000" y="2260600"/>
                  </a:lnTo>
                  <a:lnTo>
                    <a:pt x="1886857" y="2260600"/>
                  </a:lnTo>
                  <a:lnTo>
                    <a:pt x="1843314" y="2260600"/>
                  </a:lnTo>
                  <a:lnTo>
                    <a:pt x="1825172" y="2246086"/>
                  </a:lnTo>
                  <a:lnTo>
                    <a:pt x="1767114" y="2220686"/>
                  </a:lnTo>
                  <a:close/>
                </a:path>
              </a:pathLst>
            </a:custGeom>
            <a:solidFill>
              <a:schemeClr val="accent1">
                <a:alpha val="49803"/>
              </a:schemeClr>
            </a:solidFill>
            <a:ln cap="flat" cmpd="sng" w="25400">
              <a:solidFill>
                <a:schemeClr val="accen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Arial"/>
                <a:ea typeface="Arial"/>
                <a:cs typeface="Arial"/>
                <a:sym typeface="Arial"/>
              </a:endParaRPr>
            </a:p>
          </p:txBody>
        </p:sp>
        <p:sp>
          <p:nvSpPr>
            <p:cNvPr id="146" name="Google Shape;146;p2"/>
            <p:cNvSpPr txBox="1"/>
            <p:nvPr/>
          </p:nvSpPr>
          <p:spPr>
            <a:xfrm>
              <a:off x="4959408" y="2270780"/>
              <a:ext cx="1824040"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350">
                  <a:solidFill>
                    <a:schemeClr val="lt1"/>
                  </a:solidFill>
                  <a:latin typeface="Arial"/>
                  <a:ea typeface="Arial"/>
                  <a:cs typeface="Arial"/>
                  <a:sym typeface="Arial"/>
                </a:rPr>
                <a:t>ANTHRACITE REGION</a:t>
              </a:r>
              <a:endParaRPr/>
            </a:p>
          </p:txBody>
        </p:sp>
        <p:sp>
          <p:nvSpPr>
            <p:cNvPr id="147" name="Google Shape;147;p2"/>
            <p:cNvSpPr txBox="1"/>
            <p:nvPr/>
          </p:nvSpPr>
          <p:spPr>
            <a:xfrm>
              <a:off x="5871314" y="3461515"/>
              <a:ext cx="2610849"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350">
                  <a:solidFill>
                    <a:schemeClr val="lt1"/>
                  </a:solidFill>
                  <a:latin typeface="Arial"/>
                  <a:ea typeface="Arial"/>
                  <a:cs typeface="Arial"/>
                  <a:sym typeface="Arial"/>
                </a:rPr>
                <a:t>LEHIGH VALLEY REGION</a:t>
              </a:r>
              <a:endParaRPr/>
            </a:p>
          </p:txBody>
        </p:sp>
        <p:sp>
          <p:nvSpPr>
            <p:cNvPr id="148" name="Google Shape;148;p2"/>
            <p:cNvSpPr txBox="1"/>
            <p:nvPr/>
          </p:nvSpPr>
          <p:spPr>
            <a:xfrm>
              <a:off x="6798303" y="4749075"/>
              <a:ext cx="2623899"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350">
                  <a:solidFill>
                    <a:schemeClr val="lt1"/>
                  </a:solidFill>
                  <a:latin typeface="Arial"/>
                  <a:ea typeface="Arial"/>
                  <a:cs typeface="Arial"/>
                  <a:sym typeface="Arial"/>
                </a:rPr>
                <a:t>DELAWARE CANAL REGION</a:t>
              </a:r>
              <a:endParaRPr/>
            </a:p>
          </p:txBody>
        </p:sp>
      </p:grpSp>
      <p:pic>
        <p:nvPicPr>
          <p:cNvPr descr="Logo&#10;&#10;Description automatically generated" id="149" name="Google Shape;149;p2"/>
          <p:cNvPicPr preferRelativeResize="0"/>
          <p:nvPr/>
        </p:nvPicPr>
        <p:blipFill rotWithShape="1">
          <a:blip r:embed="rId4">
            <a:alphaModFix/>
          </a:blip>
          <a:srcRect b="0" l="0" r="0" t="0"/>
          <a:stretch/>
        </p:blipFill>
        <p:spPr>
          <a:xfrm>
            <a:off x="8081" y="6043601"/>
            <a:ext cx="2743200" cy="808437"/>
          </a:xfrm>
          <a:prstGeom prst="rect">
            <a:avLst/>
          </a:prstGeom>
          <a:noFill/>
          <a:ln>
            <a:noFill/>
          </a:ln>
        </p:spPr>
      </p:pic>
      <p:sp>
        <p:nvSpPr>
          <p:cNvPr id="150" name="Google Shape;150;p2"/>
          <p:cNvSpPr txBox="1"/>
          <p:nvPr/>
        </p:nvSpPr>
        <p:spPr>
          <a:xfrm>
            <a:off x="151753" y="176806"/>
            <a:ext cx="7708544" cy="770399"/>
          </a:xfrm>
          <a:prstGeom prst="rect">
            <a:avLst/>
          </a:prstGeom>
          <a:noFill/>
          <a:ln cap="flat" cmpd="sng" w="85725">
            <a:solidFill>
              <a:srgbClr val="8C2842"/>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90000"/>
              </a:lnSpc>
              <a:spcBef>
                <a:spcPts val="0"/>
              </a:spcBef>
              <a:spcAft>
                <a:spcPts val="0"/>
              </a:spcAft>
              <a:buClr>
                <a:srgbClr val="8C2842"/>
              </a:buClr>
              <a:buSzPts val="4400"/>
              <a:buFont typeface="Rockwell"/>
              <a:buNone/>
            </a:pPr>
            <a:r>
              <a:rPr lang="en-US" sz="4400">
                <a:solidFill>
                  <a:srgbClr val="8C2842"/>
                </a:solidFill>
                <a:latin typeface="Rockwell"/>
                <a:ea typeface="Rockwell"/>
                <a:cs typeface="Rockwell"/>
                <a:sym typeface="Rockwell"/>
              </a:rPr>
              <a:t>THE D&amp;L TRAIL</a:t>
            </a:r>
            <a:endParaRPr sz="4400">
              <a:solidFill>
                <a:schemeClr val="dk1"/>
              </a:solidFill>
              <a:latin typeface="Arial"/>
              <a:ea typeface="Arial"/>
              <a:cs typeface="Arial"/>
              <a:sym typeface="Arial"/>
            </a:endParaRPr>
          </a:p>
        </p:txBody>
      </p:sp>
      <p:pic>
        <p:nvPicPr>
          <p:cNvPr id="151" name="Google Shape;151;p2"/>
          <p:cNvPicPr preferRelativeResize="0"/>
          <p:nvPr/>
        </p:nvPicPr>
        <p:blipFill rotWithShape="1">
          <a:blip r:embed="rId5">
            <a:alphaModFix/>
          </a:blip>
          <a:srcRect b="0" l="0" r="0" t="0"/>
          <a:stretch/>
        </p:blipFill>
        <p:spPr>
          <a:xfrm>
            <a:off x="6087977" y="5216664"/>
            <a:ext cx="614538" cy="8300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
          <p:cNvSpPr txBox="1"/>
          <p:nvPr/>
        </p:nvSpPr>
        <p:spPr>
          <a:xfrm>
            <a:off x="884691" y="78683"/>
            <a:ext cx="757837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8C2842"/>
                </a:solidFill>
                <a:latin typeface="Rockwell"/>
                <a:ea typeface="Rockwell"/>
                <a:cs typeface="Rockwell"/>
                <a:sym typeface="Rockwell"/>
              </a:rPr>
              <a:t>D&amp;L Trail: Longest multi-use trail in PA</a:t>
            </a:r>
            <a:endParaRPr sz="3200">
              <a:solidFill>
                <a:schemeClr val="dk1"/>
              </a:solidFill>
              <a:latin typeface="Rockwell"/>
              <a:ea typeface="Rockwell"/>
              <a:cs typeface="Rockwell"/>
              <a:sym typeface="Rockwell"/>
            </a:endParaRPr>
          </a:p>
        </p:txBody>
      </p:sp>
      <p:pic>
        <p:nvPicPr>
          <p:cNvPr id="158" name="Google Shape;158;p3"/>
          <p:cNvPicPr preferRelativeResize="0"/>
          <p:nvPr/>
        </p:nvPicPr>
        <p:blipFill rotWithShape="1">
          <a:blip r:embed="rId3">
            <a:alphaModFix/>
          </a:blip>
          <a:srcRect b="0" l="0" r="0" t="0"/>
          <a:stretch/>
        </p:blipFill>
        <p:spPr>
          <a:xfrm>
            <a:off x="4805815" y="756582"/>
            <a:ext cx="4181352" cy="5892839"/>
          </a:xfrm>
          <a:prstGeom prst="rect">
            <a:avLst/>
          </a:prstGeom>
          <a:noFill/>
          <a:ln>
            <a:noFill/>
          </a:ln>
        </p:spPr>
      </p:pic>
      <p:pic>
        <p:nvPicPr>
          <p:cNvPr id="159" name="Google Shape;159;p3"/>
          <p:cNvPicPr preferRelativeResize="0"/>
          <p:nvPr/>
        </p:nvPicPr>
        <p:blipFill rotWithShape="1">
          <a:blip r:embed="rId4">
            <a:alphaModFix/>
          </a:blip>
          <a:srcRect b="3858" l="0" r="213" t="1929"/>
          <a:stretch/>
        </p:blipFill>
        <p:spPr>
          <a:xfrm>
            <a:off x="434515" y="708486"/>
            <a:ext cx="3986860" cy="2497770"/>
          </a:xfrm>
          <a:prstGeom prst="rect">
            <a:avLst/>
          </a:prstGeom>
          <a:noFill/>
          <a:ln>
            <a:noFill/>
          </a:ln>
        </p:spPr>
      </p:pic>
      <p:pic>
        <p:nvPicPr>
          <p:cNvPr id="160" name="Google Shape;160;p3"/>
          <p:cNvPicPr preferRelativeResize="0"/>
          <p:nvPr/>
        </p:nvPicPr>
        <p:blipFill rotWithShape="1">
          <a:blip r:embed="rId5">
            <a:alphaModFix/>
          </a:blip>
          <a:srcRect b="13870" l="0" r="-446" t="40268"/>
          <a:stretch/>
        </p:blipFill>
        <p:spPr>
          <a:xfrm>
            <a:off x="435935" y="4391693"/>
            <a:ext cx="3988547" cy="1570936"/>
          </a:xfrm>
          <a:prstGeom prst="rect">
            <a:avLst/>
          </a:prstGeom>
          <a:noFill/>
          <a:ln>
            <a:noFill/>
          </a:ln>
        </p:spPr>
      </p:pic>
      <p:pic>
        <p:nvPicPr>
          <p:cNvPr descr="A picture containing text, sky, tree, grass&#10;&#10;Description automatically generated" id="161" name="Google Shape;161;p3"/>
          <p:cNvPicPr preferRelativeResize="0"/>
          <p:nvPr/>
        </p:nvPicPr>
        <p:blipFill rotWithShape="1">
          <a:blip r:embed="rId6">
            <a:alphaModFix/>
          </a:blip>
          <a:srcRect b="44839" l="0" r="-323" t="27758"/>
          <a:stretch/>
        </p:blipFill>
        <p:spPr>
          <a:xfrm>
            <a:off x="435935" y="3301453"/>
            <a:ext cx="3983683" cy="983004"/>
          </a:xfrm>
          <a:prstGeom prst="rect">
            <a:avLst/>
          </a:prstGeom>
          <a:noFill/>
          <a:ln>
            <a:noFill/>
          </a:ln>
        </p:spPr>
      </p:pic>
      <p:pic>
        <p:nvPicPr>
          <p:cNvPr id="162" name="Google Shape;162;p3"/>
          <p:cNvPicPr preferRelativeResize="0"/>
          <p:nvPr/>
        </p:nvPicPr>
        <p:blipFill rotWithShape="1">
          <a:blip r:embed="rId7">
            <a:alphaModFix/>
          </a:blip>
          <a:srcRect b="0" l="0" r="0" t="0"/>
          <a:stretch/>
        </p:blipFill>
        <p:spPr>
          <a:xfrm>
            <a:off x="1923200" y="3300867"/>
            <a:ext cx="855169" cy="1107733"/>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4"/>
          <p:cNvSpPr txBox="1"/>
          <p:nvPr>
            <p:ph type="ctrTitle"/>
          </p:nvPr>
        </p:nvSpPr>
        <p:spPr>
          <a:xfrm>
            <a:off x="443948" y="391656"/>
            <a:ext cx="7708544" cy="770399"/>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400"/>
              <a:buNone/>
            </a:pPr>
            <a:r>
              <a:rPr lang="en-US" sz="4400">
                <a:solidFill>
                  <a:srgbClr val="8C2842"/>
                </a:solidFill>
                <a:latin typeface="Rockwell"/>
                <a:ea typeface="Rockwell"/>
                <a:cs typeface="Rockwell"/>
                <a:sym typeface="Rockwell"/>
              </a:rPr>
              <a:t>THE D&amp;L TRAIL</a:t>
            </a:r>
            <a:endParaRPr/>
          </a:p>
        </p:txBody>
      </p:sp>
      <p:sp>
        <p:nvSpPr>
          <p:cNvPr id="168" name="Google Shape;168;p4"/>
          <p:cNvSpPr/>
          <p:nvPr/>
        </p:nvSpPr>
        <p:spPr>
          <a:xfrm>
            <a:off x="1162788" y="1812403"/>
            <a:ext cx="7470686" cy="43513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120000"/>
              </a:lnSpc>
              <a:spcBef>
                <a:spcPts val="0"/>
              </a:spcBef>
              <a:spcAft>
                <a:spcPts val="0"/>
              </a:spcAft>
              <a:buClr>
                <a:srgbClr val="8C2842"/>
              </a:buClr>
              <a:buSzPts val="2400"/>
              <a:buFont typeface="Noto Sans Symbols"/>
              <a:buChar char="❖"/>
            </a:pPr>
            <a:r>
              <a:rPr lang="en-US" sz="2400">
                <a:solidFill>
                  <a:srgbClr val="8C2842"/>
                </a:solidFill>
                <a:latin typeface="Arial"/>
                <a:ea typeface="Arial"/>
                <a:cs typeface="Arial"/>
                <a:sym typeface="Arial"/>
              </a:rPr>
              <a:t>DLNHC is a Nonprofit- </a:t>
            </a:r>
            <a:r>
              <a:rPr i="1" lang="en-US" sz="2400">
                <a:solidFill>
                  <a:srgbClr val="8C2842"/>
                </a:solidFill>
                <a:latin typeface="Arial"/>
                <a:ea typeface="Arial"/>
                <a:cs typeface="Arial"/>
                <a:sym typeface="Arial"/>
              </a:rPr>
              <a:t>we don't own any trail!</a:t>
            </a:r>
            <a:endParaRPr sz="3200">
              <a:solidFill>
                <a:srgbClr val="8C2842"/>
              </a:solidFill>
              <a:latin typeface="Arial"/>
              <a:ea typeface="Arial"/>
              <a:cs typeface="Arial"/>
              <a:sym typeface="Arial"/>
            </a:endParaRPr>
          </a:p>
          <a:p>
            <a:pPr indent="-228600" lvl="0" marL="228600" marR="0" rtl="0" algn="l">
              <a:lnSpc>
                <a:spcPct val="120000"/>
              </a:lnSpc>
              <a:spcBef>
                <a:spcPts val="1000"/>
              </a:spcBef>
              <a:spcAft>
                <a:spcPts val="0"/>
              </a:spcAft>
              <a:buClr>
                <a:srgbClr val="8C2842"/>
              </a:buClr>
              <a:buSzPts val="2400"/>
              <a:buFont typeface="Noto Sans Symbols"/>
              <a:buChar char="❖"/>
            </a:pPr>
            <a:r>
              <a:rPr lang="en-US" sz="2400">
                <a:solidFill>
                  <a:srgbClr val="8C2842"/>
                </a:solidFill>
                <a:latin typeface="Arial"/>
                <a:ea typeface="Arial"/>
                <a:cs typeface="Arial"/>
                <a:sym typeface="Arial"/>
              </a:rPr>
              <a:t>One of 55 National Heritage Areas</a:t>
            </a:r>
            <a:endParaRPr/>
          </a:p>
          <a:p>
            <a:pPr indent="-228600" lvl="0" marL="228600" marR="0" rtl="0" algn="l">
              <a:lnSpc>
                <a:spcPct val="120000"/>
              </a:lnSpc>
              <a:spcBef>
                <a:spcPts val="1000"/>
              </a:spcBef>
              <a:spcAft>
                <a:spcPts val="0"/>
              </a:spcAft>
              <a:buClr>
                <a:srgbClr val="8C2842"/>
              </a:buClr>
              <a:buSzPts val="2400"/>
              <a:buFont typeface="Noto Sans Symbols"/>
              <a:buChar char="❖"/>
            </a:pPr>
            <a:r>
              <a:rPr lang="en-US" sz="2400">
                <a:solidFill>
                  <a:srgbClr val="8C2842"/>
                </a:solidFill>
                <a:latin typeface="Arial"/>
                <a:ea typeface="Arial"/>
                <a:cs typeface="Arial"/>
                <a:sym typeface="Arial"/>
              </a:rPr>
              <a:t>Trail is the "spine" of the corridor</a:t>
            </a:r>
            <a:endParaRPr/>
          </a:p>
          <a:p>
            <a:pPr indent="-228600" lvl="0" marL="228600" marR="0" rtl="0" algn="l">
              <a:lnSpc>
                <a:spcPct val="120000"/>
              </a:lnSpc>
              <a:spcBef>
                <a:spcPts val="1000"/>
              </a:spcBef>
              <a:spcAft>
                <a:spcPts val="0"/>
              </a:spcAft>
              <a:buClr>
                <a:srgbClr val="8C2842"/>
              </a:buClr>
              <a:buSzPts val="2400"/>
              <a:buFont typeface="Noto Sans Symbols"/>
              <a:buChar char="❖"/>
            </a:pPr>
            <a:r>
              <a:rPr lang="en-US" sz="2400">
                <a:solidFill>
                  <a:srgbClr val="8C2842"/>
                </a:solidFill>
                <a:latin typeface="Arial"/>
                <a:ea typeface="Arial"/>
                <a:cs typeface="Arial"/>
                <a:sym typeface="Arial"/>
              </a:rPr>
              <a:t>30+ local landowners (municipalities, state parks, nonprofits)</a:t>
            </a:r>
            <a:endParaRPr/>
          </a:p>
          <a:p>
            <a:pPr indent="-76200" lvl="0" marL="228600" marR="0" rtl="0" algn="l">
              <a:lnSpc>
                <a:spcPct val="120000"/>
              </a:lnSpc>
              <a:spcBef>
                <a:spcPts val="1000"/>
              </a:spcBef>
              <a:spcAft>
                <a:spcPts val="0"/>
              </a:spcAft>
              <a:buClr>
                <a:schemeClr val="dk1"/>
              </a:buClr>
              <a:buSzPts val="2400"/>
              <a:buFont typeface="Noto Sans Symbols"/>
              <a:buNone/>
            </a:pPr>
            <a:r>
              <a:t/>
            </a:r>
            <a:endParaRPr sz="2400">
              <a:solidFill>
                <a:srgbClr val="8C2842"/>
              </a:solidFill>
              <a:latin typeface="Arial"/>
              <a:ea typeface="Arial"/>
              <a:cs typeface="Arial"/>
              <a:sym typeface="Arial"/>
            </a:endParaRPr>
          </a:p>
          <a:p>
            <a:pPr indent="-76200" lvl="0" marL="228600" marR="0" rtl="0" algn="l">
              <a:lnSpc>
                <a:spcPct val="120000"/>
              </a:lnSpc>
              <a:spcBef>
                <a:spcPts val="1000"/>
              </a:spcBef>
              <a:spcAft>
                <a:spcPts val="0"/>
              </a:spcAft>
              <a:buClr>
                <a:schemeClr val="dk1"/>
              </a:buClr>
              <a:buSzPts val="2400"/>
              <a:buFont typeface="Noto Sans Symbols"/>
              <a:buNone/>
            </a:pPr>
            <a:r>
              <a:t/>
            </a:r>
            <a:endParaRPr sz="2400">
              <a:solidFill>
                <a:srgbClr val="8C2842"/>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400"/>
              <a:buFont typeface="Arial"/>
              <a:buNone/>
            </a:pPr>
            <a:r>
              <a:t/>
            </a:r>
            <a:endParaRPr sz="2400">
              <a:solidFill>
                <a:srgbClr val="8C2842"/>
              </a:solidFill>
              <a:latin typeface="Arial"/>
              <a:ea typeface="Arial"/>
              <a:cs typeface="Arial"/>
              <a:sym typeface="Arial"/>
            </a:endParaRPr>
          </a:p>
          <a:p>
            <a:pPr indent="-76200" lvl="0" marL="228600" marR="0" rtl="0" algn="l">
              <a:lnSpc>
                <a:spcPct val="90000"/>
              </a:lnSpc>
              <a:spcBef>
                <a:spcPts val="100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pic>
        <p:nvPicPr>
          <p:cNvPr id="169" name="Google Shape;169;p4"/>
          <p:cNvPicPr preferRelativeResize="0"/>
          <p:nvPr/>
        </p:nvPicPr>
        <p:blipFill rotWithShape="1">
          <a:blip r:embed="rId3">
            <a:alphaModFix/>
          </a:blip>
          <a:srcRect b="0" l="0" r="0" t="0"/>
          <a:stretch/>
        </p:blipFill>
        <p:spPr>
          <a:xfrm>
            <a:off x="4910604" y="4418618"/>
            <a:ext cx="4169801" cy="2360727"/>
          </a:xfrm>
          <a:prstGeom prst="rect">
            <a:avLst/>
          </a:prstGeom>
          <a:noFill/>
          <a:ln>
            <a:noFill/>
          </a:ln>
        </p:spPr>
      </p:pic>
      <p:sp>
        <p:nvSpPr>
          <p:cNvPr id="170" name="Google Shape;170;p4"/>
          <p:cNvSpPr txBox="1"/>
          <p:nvPr/>
        </p:nvSpPr>
        <p:spPr>
          <a:xfrm>
            <a:off x="368645" y="1234130"/>
            <a:ext cx="8082681" cy="454126"/>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WHAT ARE WE?</a:t>
            </a:r>
            <a:endParaRPr sz="1800">
              <a:solidFill>
                <a:schemeClr val="dk1"/>
              </a:solidFill>
              <a:latin typeface="Arial"/>
              <a:ea typeface="Arial"/>
              <a:cs typeface="Arial"/>
              <a:sym typeface="Arial"/>
            </a:endParaRPr>
          </a:p>
        </p:txBody>
      </p:sp>
      <p:pic>
        <p:nvPicPr>
          <p:cNvPr id="171" name="Google Shape;171;p4"/>
          <p:cNvPicPr preferRelativeResize="0"/>
          <p:nvPr/>
        </p:nvPicPr>
        <p:blipFill rotWithShape="1">
          <a:blip r:embed="rId4">
            <a:alphaModFix/>
          </a:blip>
          <a:srcRect b="0" l="0" r="0" t="0"/>
          <a:stretch/>
        </p:blipFill>
        <p:spPr>
          <a:xfrm>
            <a:off x="6300844" y="4901992"/>
            <a:ext cx="1512278" cy="1959198"/>
          </a:xfrm>
          <a:prstGeom prst="rect">
            <a:avLst/>
          </a:prstGeom>
          <a:noFill/>
          <a:ln>
            <a:noFill/>
          </a:ln>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5"/>
          <p:cNvSpPr txBox="1"/>
          <p:nvPr>
            <p:ph type="ctrTitle"/>
          </p:nvPr>
        </p:nvSpPr>
        <p:spPr>
          <a:xfrm>
            <a:off x="443948" y="391656"/>
            <a:ext cx="7708544" cy="770399"/>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400"/>
              <a:buNone/>
            </a:pPr>
            <a:r>
              <a:rPr lang="en-US" sz="4400">
                <a:solidFill>
                  <a:srgbClr val="8C2842"/>
                </a:solidFill>
                <a:latin typeface="Rockwell"/>
                <a:ea typeface="Rockwell"/>
                <a:cs typeface="Rockwell"/>
                <a:sym typeface="Rockwell"/>
              </a:rPr>
              <a:t>THE D&amp;L TRAIL</a:t>
            </a:r>
            <a:endParaRPr/>
          </a:p>
        </p:txBody>
      </p:sp>
      <p:sp>
        <p:nvSpPr>
          <p:cNvPr id="177" name="Google Shape;177;p5"/>
          <p:cNvSpPr txBox="1"/>
          <p:nvPr/>
        </p:nvSpPr>
        <p:spPr>
          <a:xfrm>
            <a:off x="954163" y="4540011"/>
            <a:ext cx="3378679" cy="110799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350" u="sng">
                <a:solidFill>
                  <a:schemeClr val="dk1"/>
                </a:solidFill>
                <a:latin typeface="Rockwell"/>
                <a:ea typeface="Rockwell"/>
                <a:cs typeface="Rockwell"/>
                <a:sym typeface="Rockwell"/>
              </a:rPr>
              <a:t>Canal Towpath</a:t>
            </a:r>
            <a:r>
              <a:rPr lang="en-US" sz="1350">
                <a:solidFill>
                  <a:schemeClr val="dk1"/>
                </a:solidFill>
                <a:latin typeface="Rockwell"/>
                <a:ea typeface="Rockwell"/>
                <a:cs typeface="Rockwell"/>
                <a:sym typeface="Rockwell"/>
              </a:rPr>
              <a:t>—along the historic towpath used by mules to pull the canal boats – often sandwiched between canal and river (</a:t>
            </a:r>
            <a:r>
              <a:rPr i="1" lang="en-US" sz="1350">
                <a:solidFill>
                  <a:schemeClr val="dk1"/>
                </a:solidFill>
                <a:latin typeface="Rockwell"/>
                <a:ea typeface="Rockwell"/>
                <a:cs typeface="Rockwell"/>
                <a:sym typeface="Rockwell"/>
              </a:rPr>
              <a:t>Narrower &amp; Steeper Sides)</a:t>
            </a:r>
            <a:endParaRPr sz="1350">
              <a:solidFill>
                <a:schemeClr val="dk1"/>
              </a:solidFill>
              <a:latin typeface="Rockwell"/>
              <a:ea typeface="Rockwell"/>
              <a:cs typeface="Rockwell"/>
              <a:sym typeface="Rockwell"/>
            </a:endParaRPr>
          </a:p>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sp>
        <p:nvSpPr>
          <p:cNvPr id="178" name="Google Shape;178;p5"/>
          <p:cNvSpPr txBox="1"/>
          <p:nvPr/>
        </p:nvSpPr>
        <p:spPr>
          <a:xfrm>
            <a:off x="4654638" y="4540581"/>
            <a:ext cx="3382617" cy="110799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350" u="sng">
                <a:solidFill>
                  <a:schemeClr val="dk1"/>
                </a:solidFill>
                <a:latin typeface="Rockwell"/>
                <a:ea typeface="Rockwell"/>
                <a:cs typeface="Rockwell"/>
                <a:sym typeface="Rockwell"/>
              </a:rPr>
              <a:t>Rail Trail</a:t>
            </a:r>
            <a:r>
              <a:rPr lang="en-US" sz="1350">
                <a:solidFill>
                  <a:schemeClr val="dk1"/>
                </a:solidFill>
                <a:latin typeface="Rockwell"/>
                <a:ea typeface="Rockwell"/>
                <a:cs typeface="Rockwell"/>
                <a:sym typeface="Rockwell"/>
              </a:rPr>
              <a:t>—built on top of historic railbed that has been removed –  often see rail ties next to the trail </a:t>
            </a:r>
            <a:endParaRPr sz="1350">
              <a:solidFill>
                <a:schemeClr val="dk1"/>
              </a:solidFill>
              <a:latin typeface="Rockwell"/>
              <a:ea typeface="Rockwell"/>
              <a:cs typeface="Rockwell"/>
              <a:sym typeface="Rockwell"/>
            </a:endParaRPr>
          </a:p>
          <a:p>
            <a:pPr indent="0" lvl="0" marL="0" marR="0" rtl="0" algn="l">
              <a:spcBef>
                <a:spcPts val="0"/>
              </a:spcBef>
              <a:spcAft>
                <a:spcPts val="0"/>
              </a:spcAft>
              <a:buNone/>
            </a:pPr>
            <a:r>
              <a:rPr lang="en-US" sz="1350">
                <a:solidFill>
                  <a:schemeClr val="dk1"/>
                </a:solidFill>
                <a:latin typeface="Rockwell"/>
                <a:ea typeface="Rockwell"/>
                <a:cs typeface="Rockwell"/>
                <a:sym typeface="Rockwell"/>
              </a:rPr>
              <a:t>(</a:t>
            </a:r>
            <a:r>
              <a:rPr i="1" lang="en-US" sz="1350">
                <a:solidFill>
                  <a:schemeClr val="dk1"/>
                </a:solidFill>
                <a:latin typeface="Rockwell"/>
                <a:ea typeface="Rockwell"/>
                <a:cs typeface="Rockwell"/>
                <a:sym typeface="Rockwell"/>
              </a:rPr>
              <a:t>Wider &amp; Flatter Edges)</a:t>
            </a:r>
            <a:endParaRPr sz="1350">
              <a:solidFill>
                <a:schemeClr val="dk1"/>
              </a:solidFill>
              <a:latin typeface="Rockwell"/>
              <a:ea typeface="Rockwell"/>
              <a:cs typeface="Rockwell"/>
              <a:sym typeface="Rockwell"/>
            </a:endParaRPr>
          </a:p>
          <a:p>
            <a:pPr indent="0" lvl="0" marL="0" marR="0" rtl="0" algn="l">
              <a:spcBef>
                <a:spcPts val="0"/>
              </a:spcBef>
              <a:spcAft>
                <a:spcPts val="0"/>
              </a:spcAft>
              <a:buNone/>
            </a:pPr>
            <a:r>
              <a:t/>
            </a:r>
            <a:endParaRPr sz="1350">
              <a:solidFill>
                <a:schemeClr val="dk1"/>
              </a:solidFill>
              <a:latin typeface="Arial"/>
              <a:ea typeface="Arial"/>
              <a:cs typeface="Arial"/>
              <a:sym typeface="Arial"/>
            </a:endParaRPr>
          </a:p>
        </p:txBody>
      </p:sp>
      <p:pic>
        <p:nvPicPr>
          <p:cNvPr id="179" name="Google Shape;179;p5"/>
          <p:cNvPicPr preferRelativeResize="0"/>
          <p:nvPr/>
        </p:nvPicPr>
        <p:blipFill rotWithShape="1">
          <a:blip r:embed="rId3">
            <a:alphaModFix/>
          </a:blip>
          <a:srcRect b="0" l="7004" r="6522" t="738"/>
          <a:stretch/>
        </p:blipFill>
        <p:spPr>
          <a:xfrm>
            <a:off x="4665470" y="1950734"/>
            <a:ext cx="3358925" cy="2524404"/>
          </a:xfrm>
          <a:prstGeom prst="rect">
            <a:avLst/>
          </a:prstGeom>
          <a:noFill/>
          <a:ln>
            <a:noFill/>
          </a:ln>
        </p:spPr>
      </p:pic>
      <p:pic>
        <p:nvPicPr>
          <p:cNvPr id="180" name="Google Shape;180;p5"/>
          <p:cNvPicPr preferRelativeResize="0"/>
          <p:nvPr/>
        </p:nvPicPr>
        <p:blipFill rotWithShape="1">
          <a:blip r:embed="rId4">
            <a:alphaModFix/>
          </a:blip>
          <a:srcRect b="-242" l="13580" r="12140" t="-129"/>
          <a:stretch/>
        </p:blipFill>
        <p:spPr>
          <a:xfrm>
            <a:off x="956225" y="1917653"/>
            <a:ext cx="3386335" cy="2529648"/>
          </a:xfrm>
          <a:prstGeom prst="rect">
            <a:avLst/>
          </a:prstGeom>
          <a:noFill/>
          <a:ln>
            <a:noFill/>
          </a:ln>
        </p:spPr>
      </p:pic>
      <p:sp>
        <p:nvSpPr>
          <p:cNvPr id="181" name="Google Shape;181;p5"/>
          <p:cNvSpPr txBox="1"/>
          <p:nvPr/>
        </p:nvSpPr>
        <p:spPr>
          <a:xfrm>
            <a:off x="291299" y="1406010"/>
            <a:ext cx="8082681" cy="454126"/>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CANAL TOWPATH VS. RAIL TRAIL</a:t>
            </a:r>
            <a:endParaRPr sz="1800">
              <a:solidFill>
                <a:schemeClr val="dk1"/>
              </a:solidFill>
              <a:latin typeface="Arial"/>
              <a:ea typeface="Arial"/>
              <a:cs typeface="Arial"/>
              <a:sym typeface="Arial"/>
            </a:endParaRPr>
          </a:p>
        </p:txBody>
      </p:sp>
      <p:sp>
        <p:nvSpPr>
          <p:cNvPr descr="https://usc-powerpoint.officeapps.live.com/pods/GetClipboardImage.ashx?Id=7544e940-282f-4ef6-86aa-b6259e9775f5&amp;DC=PUS8&amp;pkey=0ec30a8f-4945-4638-a1a4-eacff9e88214&amp;wdwaccluster=PUS8" id="182" name="Google Shape;182;p5"/>
          <p:cNvSpPr/>
          <p:nvPr/>
        </p:nvSpPr>
        <p:spPr>
          <a:xfrm>
            <a:off x="4419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183" name="Google Shape;183;p5"/>
          <p:cNvPicPr preferRelativeResize="0"/>
          <p:nvPr/>
        </p:nvPicPr>
        <p:blipFill rotWithShape="1">
          <a:blip r:embed="rId5">
            <a:alphaModFix/>
          </a:blip>
          <a:srcRect b="0" l="0" r="0" t="0"/>
          <a:stretch/>
        </p:blipFill>
        <p:spPr>
          <a:xfrm>
            <a:off x="2145322" y="2699288"/>
            <a:ext cx="1512278" cy="1959198"/>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6"/>
          <p:cNvSpPr txBox="1"/>
          <p:nvPr>
            <p:ph type="ctrTitle"/>
          </p:nvPr>
        </p:nvSpPr>
        <p:spPr>
          <a:xfrm>
            <a:off x="443948" y="391656"/>
            <a:ext cx="7708544" cy="770399"/>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400"/>
              <a:buNone/>
            </a:pPr>
            <a:r>
              <a:rPr lang="en-US" sz="4400">
                <a:solidFill>
                  <a:srgbClr val="8C2842"/>
                </a:solidFill>
                <a:latin typeface="Rockwell"/>
                <a:ea typeface="Rockwell"/>
                <a:cs typeface="Rockwell"/>
                <a:sym typeface="Rockwell"/>
              </a:rPr>
              <a:t>THE D&amp;L TRAIL</a:t>
            </a:r>
            <a:endParaRPr/>
          </a:p>
        </p:txBody>
      </p:sp>
      <p:sp>
        <p:nvSpPr>
          <p:cNvPr id="189" name="Google Shape;189;p6"/>
          <p:cNvSpPr txBox="1"/>
          <p:nvPr/>
        </p:nvSpPr>
        <p:spPr>
          <a:xfrm>
            <a:off x="6228734" y="4203969"/>
            <a:ext cx="2421834"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350" u="sng">
                <a:solidFill>
                  <a:schemeClr val="dk1"/>
                </a:solidFill>
                <a:latin typeface="Rockwell"/>
                <a:ea typeface="Rockwell"/>
                <a:cs typeface="Rockwell"/>
                <a:sym typeface="Rockwell"/>
              </a:rPr>
              <a:t>Future</a:t>
            </a:r>
            <a:r>
              <a:rPr lang="en-US" sz="1350">
                <a:solidFill>
                  <a:schemeClr val="dk1"/>
                </a:solidFill>
                <a:latin typeface="Rockwell"/>
                <a:ea typeface="Rockwell"/>
                <a:cs typeface="Rockwell"/>
                <a:sym typeface="Rockwell"/>
              </a:rPr>
              <a:t>—Not open to public yet- future trail planned</a:t>
            </a:r>
            <a:endParaRPr/>
          </a:p>
        </p:txBody>
      </p:sp>
      <p:sp>
        <p:nvSpPr>
          <p:cNvPr id="190" name="Google Shape;190;p6"/>
          <p:cNvSpPr txBox="1"/>
          <p:nvPr/>
        </p:nvSpPr>
        <p:spPr>
          <a:xfrm>
            <a:off x="408159" y="4203452"/>
            <a:ext cx="2927072" cy="90024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350" u="sng">
                <a:solidFill>
                  <a:schemeClr val="dk1"/>
                </a:solidFill>
                <a:latin typeface="Rockwell"/>
                <a:ea typeface="Rockwell"/>
                <a:cs typeface="Rockwell"/>
                <a:sym typeface="Rockwell"/>
              </a:rPr>
              <a:t>Open &amp; </a:t>
            </a:r>
            <a:r>
              <a:rPr b="1" lang="en-US" sz="1350" u="sng">
                <a:solidFill>
                  <a:schemeClr val="dk1"/>
                </a:solidFill>
                <a:latin typeface="Rockwell"/>
                <a:ea typeface="Rockwell"/>
                <a:cs typeface="Rockwell"/>
                <a:sym typeface="Rockwell"/>
              </a:rPr>
              <a:t>Improved</a:t>
            </a:r>
            <a:r>
              <a:rPr lang="en-US" sz="1350">
                <a:solidFill>
                  <a:schemeClr val="dk1"/>
                </a:solidFill>
                <a:latin typeface="Rockwell"/>
                <a:ea typeface="Rockwell"/>
                <a:cs typeface="Rockwell"/>
                <a:sym typeface="Rockwell"/>
              </a:rPr>
              <a:t>— open  to the public- meets D&amp;L standards for width, surface material, and accessibility</a:t>
            </a:r>
            <a:endParaRPr/>
          </a:p>
        </p:txBody>
      </p:sp>
      <p:sp>
        <p:nvSpPr>
          <p:cNvPr id="191" name="Google Shape;191;p6"/>
          <p:cNvSpPr txBox="1"/>
          <p:nvPr/>
        </p:nvSpPr>
        <p:spPr>
          <a:xfrm>
            <a:off x="3386763" y="4178087"/>
            <a:ext cx="2893943" cy="90024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350" u="sng">
                <a:solidFill>
                  <a:schemeClr val="dk1"/>
                </a:solidFill>
                <a:latin typeface="Rockwell"/>
                <a:ea typeface="Rockwell"/>
                <a:cs typeface="Rockwell"/>
                <a:sym typeface="Rockwell"/>
              </a:rPr>
              <a:t>Open &amp; </a:t>
            </a:r>
            <a:r>
              <a:rPr b="1" lang="en-US" sz="1350" u="sng">
                <a:solidFill>
                  <a:schemeClr val="dk1"/>
                </a:solidFill>
                <a:latin typeface="Rockwell"/>
                <a:ea typeface="Rockwell"/>
                <a:cs typeface="Rockwell"/>
                <a:sym typeface="Rockwell"/>
              </a:rPr>
              <a:t>Unimproved</a:t>
            </a:r>
            <a:r>
              <a:rPr lang="en-US" sz="1350">
                <a:solidFill>
                  <a:schemeClr val="dk1"/>
                </a:solidFill>
                <a:latin typeface="Rockwell"/>
                <a:ea typeface="Rockwell"/>
                <a:cs typeface="Rockwell"/>
                <a:sym typeface="Rockwell"/>
              </a:rPr>
              <a:t>— open to the public- not yet enhanced for width, surface type, or accessibility</a:t>
            </a:r>
            <a:endParaRPr/>
          </a:p>
        </p:txBody>
      </p:sp>
      <p:pic>
        <p:nvPicPr>
          <p:cNvPr descr="A picture containing text, grass, road&#10;&#10;Description automatically generated" id="192" name="Google Shape;192;p6"/>
          <p:cNvPicPr preferRelativeResize="0"/>
          <p:nvPr/>
        </p:nvPicPr>
        <p:blipFill rotWithShape="1">
          <a:blip r:embed="rId3">
            <a:alphaModFix/>
          </a:blip>
          <a:srcRect b="-197" l="31727" r="13316" t="27570"/>
          <a:stretch/>
        </p:blipFill>
        <p:spPr>
          <a:xfrm>
            <a:off x="6281739" y="2062515"/>
            <a:ext cx="2568200" cy="2024100"/>
          </a:xfrm>
          <a:prstGeom prst="rect">
            <a:avLst/>
          </a:prstGeom>
          <a:noFill/>
          <a:ln>
            <a:noFill/>
          </a:ln>
        </p:spPr>
      </p:pic>
      <p:pic>
        <p:nvPicPr>
          <p:cNvPr descr="A picture containing outdoor, tree, grass, nature&#10;&#10;Description automatically generated" id="193" name="Google Shape;193;p6"/>
          <p:cNvPicPr preferRelativeResize="0"/>
          <p:nvPr/>
        </p:nvPicPr>
        <p:blipFill rotWithShape="1">
          <a:blip r:embed="rId4">
            <a:alphaModFix/>
          </a:blip>
          <a:srcRect b="-188" l="24204" r="19906" t="415"/>
          <a:stretch/>
        </p:blipFill>
        <p:spPr>
          <a:xfrm rot="5400000">
            <a:off x="3664643" y="1711594"/>
            <a:ext cx="2040740" cy="2716667"/>
          </a:xfrm>
          <a:prstGeom prst="rect">
            <a:avLst/>
          </a:prstGeom>
          <a:noFill/>
          <a:ln>
            <a:noFill/>
          </a:ln>
        </p:spPr>
      </p:pic>
      <p:pic>
        <p:nvPicPr>
          <p:cNvPr descr="A picture containing grass, tree, outdoor, road&#10;&#10;Description automatically generated" id="194" name="Google Shape;194;p6"/>
          <p:cNvPicPr preferRelativeResize="0"/>
          <p:nvPr/>
        </p:nvPicPr>
        <p:blipFill rotWithShape="1">
          <a:blip r:embed="rId5">
            <a:alphaModFix/>
          </a:blip>
          <a:srcRect b="1130" l="24394" r="18867" t="-730"/>
          <a:stretch/>
        </p:blipFill>
        <p:spPr>
          <a:xfrm rot="5400000">
            <a:off x="739533" y="1711594"/>
            <a:ext cx="2045088" cy="2704159"/>
          </a:xfrm>
          <a:prstGeom prst="rect">
            <a:avLst/>
          </a:prstGeom>
          <a:noFill/>
          <a:ln>
            <a:noFill/>
          </a:ln>
        </p:spPr>
      </p:pic>
      <p:sp>
        <p:nvSpPr>
          <p:cNvPr id="195" name="Google Shape;195;p6"/>
          <p:cNvSpPr txBox="1"/>
          <p:nvPr/>
        </p:nvSpPr>
        <p:spPr>
          <a:xfrm>
            <a:off x="368645" y="1491950"/>
            <a:ext cx="8082681" cy="454126"/>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TRAIL STATUS</a:t>
            </a:r>
            <a:endParaRPr/>
          </a:p>
        </p:txBody>
      </p:sp>
      <p:pic>
        <p:nvPicPr>
          <p:cNvPr id="196" name="Google Shape;196;p6"/>
          <p:cNvPicPr preferRelativeResize="0"/>
          <p:nvPr/>
        </p:nvPicPr>
        <p:blipFill rotWithShape="1">
          <a:blip r:embed="rId6">
            <a:alphaModFix/>
          </a:blip>
          <a:srcRect b="0" l="0" r="0" t="0"/>
          <a:stretch/>
        </p:blipFill>
        <p:spPr>
          <a:xfrm>
            <a:off x="8317522" y="2365913"/>
            <a:ext cx="578828" cy="739998"/>
          </a:xfrm>
          <a:prstGeom prst="rect">
            <a:avLst/>
          </a:prstGeom>
          <a:noFill/>
          <a:ln>
            <a:noFill/>
          </a:ln>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7"/>
          <p:cNvPicPr preferRelativeResize="0"/>
          <p:nvPr/>
        </p:nvPicPr>
        <p:blipFill rotWithShape="1">
          <a:blip r:embed="rId3">
            <a:alphaModFix/>
          </a:blip>
          <a:srcRect b="0" l="0" r="0" t="0"/>
          <a:stretch/>
        </p:blipFill>
        <p:spPr>
          <a:xfrm>
            <a:off x="6541476" y="320737"/>
            <a:ext cx="1512278" cy="1959198"/>
          </a:xfrm>
          <a:prstGeom prst="rect">
            <a:avLst/>
          </a:prstGeom>
          <a:noFill/>
          <a:ln>
            <a:noFill/>
          </a:ln>
        </p:spPr>
      </p:pic>
      <p:sp>
        <p:nvSpPr>
          <p:cNvPr id="202" name="Google Shape;202;p7"/>
          <p:cNvSpPr txBox="1"/>
          <p:nvPr/>
        </p:nvSpPr>
        <p:spPr>
          <a:xfrm>
            <a:off x="2571799" y="5061037"/>
            <a:ext cx="4130700" cy="915900"/>
          </a:xfrm>
          <a:prstGeom prst="rect">
            <a:avLst/>
          </a:prstGeom>
          <a:noFill/>
          <a:ln>
            <a:noFill/>
          </a:ln>
        </p:spPr>
        <p:txBody>
          <a:bodyPr anchorCtr="0" anchor="t" bIns="41975" lIns="83950" spcFirstLastPara="1" rIns="83950" wrap="square" tIns="41975">
            <a:spAutoFit/>
          </a:bodyPr>
          <a:lstStyle/>
          <a:p>
            <a:pPr indent="0" lvl="0" marL="0" marR="0" rtl="0" algn="ctr">
              <a:spcBef>
                <a:spcPts val="0"/>
              </a:spcBef>
              <a:spcAft>
                <a:spcPts val="0"/>
              </a:spcAft>
              <a:buNone/>
            </a:pPr>
            <a:r>
              <a:rPr b="1" i="1" lang="en-US" sz="4000">
                <a:solidFill>
                  <a:srgbClr val="800000"/>
                </a:solidFill>
                <a:latin typeface="Arial"/>
                <a:ea typeface="Arial"/>
                <a:cs typeface="Arial"/>
                <a:sym typeface="Arial"/>
              </a:rPr>
              <a:t>Why Clean Up? </a:t>
            </a:r>
            <a:r>
              <a:rPr b="1" i="1" lang="en-US">
                <a:solidFill>
                  <a:srgbClr val="800000"/>
                </a:solidFill>
                <a:latin typeface="Arial"/>
                <a:ea typeface="Arial"/>
                <a:cs typeface="Arial"/>
                <a:sym typeface="Arial"/>
              </a:rPr>
              <a:t>Video for younger kids</a:t>
            </a:r>
            <a:endParaRPr/>
          </a:p>
        </p:txBody>
      </p:sp>
      <p:pic>
        <p:nvPicPr>
          <p:cNvPr descr="The best way to show you love the planet is to take care of it. On this adventure, we will learn that with small actions, together, we can save the planet from pollution.&#10;&#10;Mira este episodio en español: https://youtu.be/JYl5icZBMdM&#10;&#10;Keep the fun learning going! Visit http://play.yogome.com&#10;Learn more about Yogome: http://yogome.com" id="203" name="Google Shape;203;p7" title="A lesson on littering to inspire environmental stewardship for children - SmartKids">
            <a:hlinkClick r:id="rId4"/>
          </p:cNvPr>
          <p:cNvPicPr preferRelativeResize="0"/>
          <p:nvPr/>
        </p:nvPicPr>
        <p:blipFill>
          <a:blip r:embed="rId5">
            <a:alphaModFix/>
          </a:blip>
          <a:stretch>
            <a:fillRect/>
          </a:stretch>
        </p:blipFill>
        <p:spPr>
          <a:xfrm>
            <a:off x="1179400" y="886150"/>
            <a:ext cx="7421975" cy="4174875"/>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g2236c100836_0_2"/>
          <p:cNvPicPr preferRelativeResize="0"/>
          <p:nvPr/>
        </p:nvPicPr>
        <p:blipFill rotWithShape="1">
          <a:blip r:embed="rId3">
            <a:alphaModFix/>
          </a:blip>
          <a:srcRect b="41789" l="0" r="0" t="0"/>
          <a:stretch/>
        </p:blipFill>
        <p:spPr>
          <a:xfrm>
            <a:off x="-125225" y="4966230"/>
            <a:ext cx="1512277" cy="1140475"/>
          </a:xfrm>
          <a:prstGeom prst="rect">
            <a:avLst/>
          </a:prstGeom>
          <a:noFill/>
          <a:ln>
            <a:noFill/>
          </a:ln>
        </p:spPr>
      </p:pic>
      <p:pic>
        <p:nvPicPr>
          <p:cNvPr descr="Hopefully, this video helps put things in perspective. It's not just about cleaning up our neighborhoods but taking ownership of our daily habits as humans. &#10;&#10;Follow me on Instagram: @my.natural.adventure&#10;&#10;Some Videos from https://www.videvo.net/&#10;&#10;Music: https://www.bensound.com" id="210" name="Google Shape;210;g2236c100836_0_2" title="The Importance of Picking up Garbage">
            <a:hlinkClick r:id="rId4"/>
          </p:cNvPr>
          <p:cNvPicPr preferRelativeResize="0"/>
          <p:nvPr/>
        </p:nvPicPr>
        <p:blipFill>
          <a:blip r:embed="rId5">
            <a:alphaModFix/>
          </a:blip>
          <a:stretch>
            <a:fillRect/>
          </a:stretch>
        </p:blipFill>
        <p:spPr>
          <a:xfrm>
            <a:off x="769950" y="775800"/>
            <a:ext cx="7621975" cy="4287350"/>
          </a:xfrm>
          <a:prstGeom prst="rect">
            <a:avLst/>
          </a:prstGeom>
          <a:noFill/>
          <a:ln>
            <a:noFill/>
          </a:ln>
        </p:spPr>
      </p:pic>
      <p:sp>
        <p:nvSpPr>
          <p:cNvPr id="211" name="Google Shape;211;g2236c100836_0_2"/>
          <p:cNvSpPr txBox="1"/>
          <p:nvPr/>
        </p:nvSpPr>
        <p:spPr>
          <a:xfrm>
            <a:off x="1581238" y="5155850"/>
            <a:ext cx="59994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000">
                <a:solidFill>
                  <a:srgbClr val="800000"/>
                </a:solidFill>
              </a:rPr>
              <a:t>Why Clean Up?</a:t>
            </a:r>
            <a:endParaRPr sz="4000">
              <a:solidFill>
                <a:srgbClr val="800000"/>
              </a:solidFill>
            </a:endParaRPr>
          </a:p>
          <a:p>
            <a:pPr indent="0" lvl="0" marL="0" rtl="0" algn="ctr">
              <a:spcBef>
                <a:spcPts val="0"/>
              </a:spcBef>
              <a:spcAft>
                <a:spcPts val="0"/>
              </a:spcAft>
              <a:buNone/>
            </a:pPr>
            <a:r>
              <a:rPr lang="en-US" sz="1600">
                <a:solidFill>
                  <a:srgbClr val="800000"/>
                </a:solidFill>
              </a:rPr>
              <a:t>              For Older Students </a:t>
            </a:r>
            <a:endParaRPr sz="1600">
              <a:solidFill>
                <a:srgbClr val="8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8"/>
          <p:cNvSpPr txBox="1"/>
          <p:nvPr>
            <p:ph type="ctrTitle"/>
          </p:nvPr>
        </p:nvSpPr>
        <p:spPr>
          <a:xfrm>
            <a:off x="443948" y="391656"/>
            <a:ext cx="7708544" cy="770399"/>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400"/>
              <a:buNone/>
            </a:pPr>
            <a:r>
              <a:rPr lang="en-US" sz="4400">
                <a:solidFill>
                  <a:srgbClr val="8C2842"/>
                </a:solidFill>
                <a:latin typeface="Rockwell"/>
                <a:ea typeface="Rockwell"/>
                <a:cs typeface="Rockwell"/>
                <a:sym typeface="Rockwell"/>
              </a:rPr>
              <a:t>Adopt-A-Section</a:t>
            </a:r>
            <a:endParaRPr/>
          </a:p>
        </p:txBody>
      </p:sp>
      <p:sp>
        <p:nvSpPr>
          <p:cNvPr id="217" name="Google Shape;217;p8"/>
          <p:cNvSpPr txBox="1"/>
          <p:nvPr/>
        </p:nvSpPr>
        <p:spPr>
          <a:xfrm>
            <a:off x="3817477" y="1406010"/>
            <a:ext cx="8082681" cy="454126"/>
          </a:xfrm>
          <a:prstGeom prst="rect">
            <a:avLst/>
          </a:prstGeom>
          <a:noFill/>
          <a:ln>
            <a:noFill/>
          </a:ln>
        </p:spPr>
        <p:txBody>
          <a:bodyPr anchorCtr="0" anchor="t" bIns="41975" lIns="83950" spcFirstLastPara="1" rIns="83950" wrap="square" tIns="41975">
            <a:spAutoFit/>
          </a:bodyPr>
          <a:lstStyle/>
          <a:p>
            <a:pPr indent="0" lvl="0" marL="0" marR="0" rtl="0" algn="l">
              <a:spcBef>
                <a:spcPts val="0"/>
              </a:spcBef>
              <a:spcAft>
                <a:spcPts val="0"/>
              </a:spcAft>
              <a:buNone/>
            </a:pPr>
            <a:r>
              <a:rPr b="1" i="1" lang="en-US" sz="2400">
                <a:solidFill>
                  <a:srgbClr val="800000"/>
                </a:solidFill>
                <a:latin typeface="Arial"/>
                <a:ea typeface="Arial"/>
                <a:cs typeface="Arial"/>
                <a:sym typeface="Arial"/>
              </a:rPr>
              <a:t>What tasks will you do?</a:t>
            </a:r>
            <a:endParaRPr sz="1800">
              <a:solidFill>
                <a:schemeClr val="dk1"/>
              </a:solidFill>
              <a:latin typeface="Arial"/>
              <a:ea typeface="Arial"/>
              <a:cs typeface="Arial"/>
              <a:sym typeface="Arial"/>
            </a:endParaRPr>
          </a:p>
        </p:txBody>
      </p:sp>
      <p:sp>
        <p:nvSpPr>
          <p:cNvPr id="218" name="Google Shape;218;p8"/>
          <p:cNvSpPr txBox="1"/>
          <p:nvPr/>
        </p:nvSpPr>
        <p:spPr>
          <a:xfrm>
            <a:off x="3905079" y="2324052"/>
            <a:ext cx="5814790" cy="20774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50">
                <a:solidFill>
                  <a:schemeClr val="dk1"/>
                </a:solidFill>
                <a:latin typeface="Arial"/>
                <a:ea typeface="Arial"/>
                <a:cs typeface="Arial"/>
                <a:sym typeface="Arial"/>
              </a:rPr>
              <a:t>Trash clean up along path</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b="1" sz="1950">
              <a:solidFill>
                <a:schemeClr val="dk1"/>
              </a:solidFill>
              <a:latin typeface="Arial"/>
              <a:ea typeface="Arial"/>
              <a:cs typeface="Arial"/>
              <a:sym typeface="Arial"/>
            </a:endParaRPr>
          </a:p>
          <a:p>
            <a:pPr indent="0" lvl="0" marL="0" marR="0" rtl="0" algn="l">
              <a:spcBef>
                <a:spcPts val="0"/>
              </a:spcBef>
              <a:spcAft>
                <a:spcPts val="0"/>
              </a:spcAft>
              <a:buNone/>
            </a:pPr>
            <a:r>
              <a:rPr b="1" lang="en-US" sz="1950">
                <a:solidFill>
                  <a:schemeClr val="dk1"/>
                </a:solidFill>
                <a:latin typeface="Arial"/>
                <a:ea typeface="Arial"/>
                <a:cs typeface="Arial"/>
                <a:sym typeface="Arial"/>
              </a:rPr>
              <a:t>Cleaning of signs</a:t>
            </a:r>
            <a:endParaRPr/>
          </a:p>
          <a:p>
            <a:pPr indent="0" lvl="0" marL="0" marR="0" rtl="0" algn="l">
              <a:spcBef>
                <a:spcPts val="0"/>
              </a:spcBef>
              <a:spcAft>
                <a:spcPts val="0"/>
              </a:spcAft>
              <a:buNone/>
            </a:pPr>
            <a:r>
              <a:t/>
            </a:r>
            <a:endParaRPr b="1" sz="1950">
              <a:solidFill>
                <a:schemeClr val="dk1"/>
              </a:solidFill>
              <a:latin typeface="Arial"/>
              <a:ea typeface="Arial"/>
              <a:cs typeface="Arial"/>
              <a:sym typeface="Arial"/>
            </a:endParaRPr>
          </a:p>
          <a:p>
            <a:pPr indent="0" lvl="0" marL="0" marR="0" rtl="0" algn="l">
              <a:spcBef>
                <a:spcPts val="0"/>
              </a:spcBef>
              <a:spcAft>
                <a:spcPts val="0"/>
              </a:spcAft>
              <a:buNone/>
            </a:pPr>
            <a:r>
              <a:rPr b="1" lang="en-US" sz="1950">
                <a:solidFill>
                  <a:schemeClr val="dk1"/>
                </a:solidFill>
                <a:latin typeface="Arial"/>
                <a:ea typeface="Arial"/>
                <a:cs typeface="Arial"/>
                <a:sym typeface="Arial"/>
              </a:rPr>
              <a:t>Removal of brush</a:t>
            </a:r>
            <a:endParaRPr/>
          </a:p>
          <a:p>
            <a:pPr indent="0" lvl="0" marL="0" marR="0" rtl="0" algn="l">
              <a:spcBef>
                <a:spcPts val="0"/>
              </a:spcBef>
              <a:spcAft>
                <a:spcPts val="0"/>
              </a:spcAft>
              <a:buNone/>
            </a:pPr>
            <a:r>
              <a:t/>
            </a:r>
            <a:endParaRPr b="1" sz="1950">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pic>
        <p:nvPicPr>
          <p:cNvPr descr="A group of people standing around a tree that has fallen&#10;&#10;Description automatically generated with medium confidence" id="219" name="Google Shape;219;p8"/>
          <p:cNvPicPr preferRelativeResize="0"/>
          <p:nvPr/>
        </p:nvPicPr>
        <p:blipFill rotWithShape="1">
          <a:blip r:embed="rId3">
            <a:alphaModFix/>
          </a:blip>
          <a:srcRect b="0" l="0" r="0" t="0"/>
          <a:stretch/>
        </p:blipFill>
        <p:spPr>
          <a:xfrm>
            <a:off x="6050959" y="4168017"/>
            <a:ext cx="2743200" cy="2057400"/>
          </a:xfrm>
          <a:prstGeom prst="rect">
            <a:avLst/>
          </a:prstGeom>
          <a:noFill/>
          <a:ln>
            <a:noFill/>
          </a:ln>
        </p:spPr>
      </p:pic>
      <p:pic>
        <p:nvPicPr>
          <p:cNvPr descr="A picture containing outdoor, grass, tree, person&#10;&#10;Description automatically generated" id="220" name="Google Shape;220;p8"/>
          <p:cNvPicPr preferRelativeResize="0"/>
          <p:nvPr/>
        </p:nvPicPr>
        <p:blipFill rotWithShape="1">
          <a:blip r:embed="rId4">
            <a:alphaModFix/>
          </a:blip>
          <a:srcRect b="0" l="0" r="0" t="0"/>
          <a:stretch/>
        </p:blipFill>
        <p:spPr>
          <a:xfrm>
            <a:off x="618237" y="1326712"/>
            <a:ext cx="2743200" cy="2057400"/>
          </a:xfrm>
          <a:prstGeom prst="rect">
            <a:avLst/>
          </a:prstGeom>
          <a:noFill/>
          <a:ln>
            <a:noFill/>
          </a:ln>
        </p:spPr>
      </p:pic>
      <p:pic>
        <p:nvPicPr>
          <p:cNvPr descr="A picture containing tree, outdoor, grass, ground&#10;&#10;Description automatically generated" id="221" name="Google Shape;221;p8"/>
          <p:cNvPicPr preferRelativeResize="0"/>
          <p:nvPr/>
        </p:nvPicPr>
        <p:blipFill rotWithShape="1">
          <a:blip r:embed="rId5">
            <a:alphaModFix/>
          </a:blip>
          <a:srcRect b="0" l="0" r="0" t="0"/>
          <a:stretch/>
        </p:blipFill>
        <p:spPr>
          <a:xfrm>
            <a:off x="757064" y="4084407"/>
            <a:ext cx="2743200" cy="2058027"/>
          </a:xfrm>
          <a:prstGeom prst="rect">
            <a:avLst/>
          </a:prstGeom>
          <a:noFill/>
          <a:ln>
            <a:noFill/>
          </a:ln>
        </p:spPr>
      </p:pic>
      <p:pic>
        <p:nvPicPr>
          <p:cNvPr id="222" name="Google Shape;222;p8"/>
          <p:cNvPicPr preferRelativeResize="0"/>
          <p:nvPr/>
        </p:nvPicPr>
        <p:blipFill rotWithShape="1">
          <a:blip r:embed="rId6">
            <a:alphaModFix/>
          </a:blip>
          <a:srcRect b="40268" l="0" r="854" t="-159"/>
          <a:stretch/>
        </p:blipFill>
        <p:spPr>
          <a:xfrm>
            <a:off x="1765863" y="1827115"/>
            <a:ext cx="808943" cy="620567"/>
          </a:xfrm>
          <a:prstGeom prst="rect">
            <a:avLst/>
          </a:prstGeom>
          <a:noFill/>
          <a:ln>
            <a:noFill/>
          </a:ln>
        </p:spPr>
      </p:pic>
      <p:pic>
        <p:nvPicPr>
          <p:cNvPr id="223" name="Google Shape;223;p8"/>
          <p:cNvPicPr preferRelativeResize="0"/>
          <p:nvPr/>
        </p:nvPicPr>
        <p:blipFill>
          <a:blip r:embed="rId7">
            <a:alphaModFix/>
          </a:blip>
          <a:stretch>
            <a:fillRect/>
          </a:stretch>
        </p:blipFill>
        <p:spPr>
          <a:xfrm>
            <a:off x="7429474" y="-1"/>
            <a:ext cx="1714524" cy="1714499"/>
          </a:xfrm>
          <a:prstGeom prst="rect">
            <a:avLst/>
          </a:prstGeom>
          <a:noFill/>
          <a:ln>
            <a:noFill/>
          </a:ln>
        </p:spPr>
      </p:pic>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Lysande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ysande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2020-02-10T14:10:57Z</dcterms:created>
  <dc:creator>Lauren Golden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0x010100742C36DD74794E49BF011D5BDBD444F6</vt:lpwstr>
  </property>
  <property fmtid="{D5CDD505-2E9C-101B-9397-08002B2CF9AE}" pid="3" name="Order">
    <vt:r8>3280600.0</vt:r8>
  </property>
  <property fmtid="{D5CDD505-2E9C-101B-9397-08002B2CF9AE}" pid="4" name="MediaServiceImageTags">
    <vt:lpwstr/>
  </property>
</Properties>
</file>