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6858000" cx="9144000"/>
  <p:notesSz cx="7010400" cy="9296400"/>
  <p:embeddedFontLst>
    <p:embeddedFont>
      <p:font typeface="Roboto Slab"/>
      <p:regular r:id="rId27"/>
      <p:bold r:id="rId28"/>
    </p:embeddedFont>
    <p:embeddedFont>
      <p:font typeface="Tahoma"/>
      <p:regular r:id="rId29"/>
      <p:bold r:id="rId30"/>
    </p:embeddedFont>
    <p:embeddedFont>
      <p:font typeface="Libre Franklin Medium"/>
      <p:regular r:id="rId31"/>
      <p:bold r:id="rId32"/>
      <p:italic r:id="rId33"/>
      <p:boldItalic r:id="rId34"/>
    </p:embeddedFont>
    <p:embeddedFont>
      <p:font typeface="Sanchez"/>
      <p:regular r:id="rId35"/>
      <p: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7" roundtripDataSignature="AMtx7mjAfyFIExT05cj7BkxVEN0pZWNny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RobotoSlab-bold.fntdata"/><Relationship Id="rId27" Type="http://schemas.openxmlformats.org/officeDocument/2006/relationships/font" Target="fonts/RobotoSlab-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Tahoma-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LibreFranklinMedium-regular.fntdata"/><Relationship Id="rId30" Type="http://schemas.openxmlformats.org/officeDocument/2006/relationships/font" Target="fonts/Tahoma-bold.fntdata"/><Relationship Id="rId11" Type="http://schemas.openxmlformats.org/officeDocument/2006/relationships/slide" Target="slides/slide6.xml"/><Relationship Id="rId33" Type="http://schemas.openxmlformats.org/officeDocument/2006/relationships/font" Target="fonts/LibreFranklinMedium-italic.fntdata"/><Relationship Id="rId10" Type="http://schemas.openxmlformats.org/officeDocument/2006/relationships/slide" Target="slides/slide5.xml"/><Relationship Id="rId32" Type="http://schemas.openxmlformats.org/officeDocument/2006/relationships/font" Target="fonts/LibreFranklinMedium-bold.fntdata"/><Relationship Id="rId13" Type="http://schemas.openxmlformats.org/officeDocument/2006/relationships/slide" Target="slides/slide8.xml"/><Relationship Id="rId35" Type="http://schemas.openxmlformats.org/officeDocument/2006/relationships/font" Target="fonts/Sanchez-regular.fntdata"/><Relationship Id="rId12" Type="http://schemas.openxmlformats.org/officeDocument/2006/relationships/slide" Target="slides/slide7.xml"/><Relationship Id="rId34" Type="http://schemas.openxmlformats.org/officeDocument/2006/relationships/font" Target="fonts/LibreFranklinMedium-boldItalic.fntdata"/><Relationship Id="rId15" Type="http://schemas.openxmlformats.org/officeDocument/2006/relationships/slide" Target="slides/slide10.xml"/><Relationship Id="rId37" Type="http://customschemas.google.com/relationships/presentationmetadata" Target="metadata"/><Relationship Id="rId14" Type="http://schemas.openxmlformats.org/officeDocument/2006/relationships/slide" Target="slides/slide9.xml"/><Relationship Id="rId36" Type="http://schemas.openxmlformats.org/officeDocument/2006/relationships/font" Target="fonts/Sanchez-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37840" cy="466434"/>
          </a:xfrm>
          <a:prstGeom prst="rect">
            <a:avLst/>
          </a:prstGeom>
          <a:noFill/>
          <a:ln>
            <a:noFill/>
          </a:ln>
        </p:spPr>
        <p:txBody>
          <a:bodyPr anchorCtr="0" anchor="t" bIns="46575" lIns="93175" spcFirstLastPara="1" rIns="93175" wrap="square" tIns="46575">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970938" y="0"/>
            <a:ext cx="3037840" cy="466434"/>
          </a:xfrm>
          <a:prstGeom prst="rect">
            <a:avLst/>
          </a:prstGeom>
          <a:noFill/>
          <a:ln>
            <a:noFill/>
          </a:ln>
        </p:spPr>
        <p:txBody>
          <a:bodyPr anchorCtr="0" anchor="t" bIns="46575" lIns="93175" spcFirstLastPara="1" rIns="93175" wrap="square" tIns="46575">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01040" y="4473892"/>
            <a:ext cx="5608320" cy="3660458"/>
          </a:xfrm>
          <a:prstGeom prst="rect">
            <a:avLst/>
          </a:prstGeom>
          <a:noFill/>
          <a:ln>
            <a:noFill/>
          </a:ln>
        </p:spPr>
        <p:txBody>
          <a:bodyPr anchorCtr="0" anchor="t" bIns="46575" lIns="93175" spcFirstLastPara="1" rIns="93175" wrap="square" tIns="46575">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829967"/>
            <a:ext cx="3037840" cy="466433"/>
          </a:xfrm>
          <a:prstGeom prst="rect">
            <a:avLst/>
          </a:prstGeom>
          <a:noFill/>
          <a:ln>
            <a:noFill/>
          </a:ln>
        </p:spPr>
        <p:txBody>
          <a:bodyPr anchorCtr="0" anchor="b" bIns="46575" lIns="93175" spcFirstLastPara="1" rIns="93175" wrap="square" tIns="46575">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970938" y="8829967"/>
            <a:ext cx="3037840" cy="466433"/>
          </a:xfrm>
          <a:prstGeom prst="rect">
            <a:avLst/>
          </a:prstGeom>
          <a:noFill/>
          <a:ln>
            <a:noFill/>
          </a:ln>
        </p:spPr>
        <p:txBody>
          <a:bodyPr anchorCtr="0" anchor="b" bIns="46575" lIns="93175" spcFirstLastPara="1" rIns="93175" wrap="square" tIns="46575">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1: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 name="Google Shape;123;p1:notes"/>
          <p:cNvSpPr txBox="1"/>
          <p:nvPr>
            <p:ph idx="1" type="body"/>
          </p:nvPr>
        </p:nvSpPr>
        <p:spPr>
          <a:xfrm>
            <a:off x="701041" y="4415790"/>
            <a:ext cx="5608319" cy="4183380"/>
          </a:xfrm>
          <a:prstGeom prst="rect">
            <a:avLst/>
          </a:prstGeom>
          <a:noFill/>
          <a:ln>
            <a:noFill/>
          </a:ln>
        </p:spPr>
        <p:txBody>
          <a:bodyPr anchorCtr="0" anchor="t" bIns="93150" lIns="93150" spcFirstLastPara="1" rIns="93150" wrap="square" tIns="93150">
            <a:noAutofit/>
          </a:bodyPr>
          <a:lstStyle/>
          <a:p>
            <a:pPr indent="0" lvl="0" marL="0" rtl="0" algn="l">
              <a:spcBef>
                <a:spcPts val="0"/>
              </a:spcBef>
              <a:spcAft>
                <a:spcPts val="0"/>
              </a:spcAft>
              <a:buNone/>
            </a:pPr>
            <a:r>
              <a:rPr lang="en-US"/>
              <a:t>Claire – hello everyone – what a year it's been since we gathered in Harrisburg weeks before the designation of a global pandemic! Additionally at D&amp;L we've had a few other struggles and sometimes COVID felt like the least of our worries but we hope you'll agree that we continued to move forward as much as possible.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10:notes"/>
          <p:cNvSpPr txBox="1"/>
          <p:nvPr>
            <p:ph idx="1" type="body"/>
          </p:nvPr>
        </p:nvSpPr>
        <p:spPr>
          <a:xfrm>
            <a:off x="701040" y="4473892"/>
            <a:ext cx="5608320" cy="3660458"/>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17" name="Google Shape;217;p10:notes"/>
          <p:cNvSpPr/>
          <p:nvPr>
            <p:ph idx="2"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1:notes"/>
          <p:cNvSpPr txBox="1"/>
          <p:nvPr>
            <p:ph idx="1" type="body"/>
          </p:nvPr>
        </p:nvSpPr>
        <p:spPr>
          <a:xfrm>
            <a:off x="701040" y="4473892"/>
            <a:ext cx="5608320" cy="3660458"/>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26" name="Google Shape;226;p11:notes"/>
          <p:cNvSpPr/>
          <p:nvPr>
            <p:ph idx="2"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13:notes"/>
          <p:cNvSpPr/>
          <p:nvPr>
            <p:ph idx="2"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4" name="Google Shape;234;p13:notes"/>
          <p:cNvSpPr txBox="1"/>
          <p:nvPr>
            <p:ph idx="1" type="body"/>
          </p:nvPr>
        </p:nvSpPr>
        <p:spPr>
          <a:xfrm>
            <a:off x="701040" y="4473892"/>
            <a:ext cx="5608320" cy="3660458"/>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lang="en-US"/>
              <a:t>Liz</a:t>
            </a:r>
            <a:endParaRPr/>
          </a:p>
        </p:txBody>
      </p:sp>
      <p:sp>
        <p:nvSpPr>
          <p:cNvPr id="235" name="Google Shape;235;p13:notes"/>
          <p:cNvSpPr txBox="1"/>
          <p:nvPr>
            <p:ph idx="12" type="sldNum"/>
          </p:nvPr>
        </p:nvSpPr>
        <p:spPr>
          <a:xfrm>
            <a:off x="3970938" y="8829967"/>
            <a:ext cx="3037840" cy="466433"/>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14:notes"/>
          <p:cNvSpPr/>
          <p:nvPr>
            <p:ph idx="2"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3" name="Google Shape;243;p14:notes"/>
          <p:cNvSpPr txBox="1"/>
          <p:nvPr>
            <p:ph idx="1" type="body"/>
          </p:nvPr>
        </p:nvSpPr>
        <p:spPr>
          <a:xfrm>
            <a:off x="701040" y="4473892"/>
            <a:ext cx="5608320" cy="3660458"/>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lang="en-US"/>
              <a:t>Liz</a:t>
            </a:r>
            <a:endParaRPr/>
          </a:p>
        </p:txBody>
      </p:sp>
      <p:sp>
        <p:nvSpPr>
          <p:cNvPr id="244" name="Google Shape;244;p14:notes"/>
          <p:cNvSpPr txBox="1"/>
          <p:nvPr>
            <p:ph idx="12" type="sldNum"/>
          </p:nvPr>
        </p:nvSpPr>
        <p:spPr>
          <a:xfrm>
            <a:off x="3970938" y="8829967"/>
            <a:ext cx="3037840" cy="466433"/>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15:notes"/>
          <p:cNvSpPr txBox="1"/>
          <p:nvPr>
            <p:ph idx="1" type="body"/>
          </p:nvPr>
        </p:nvSpPr>
        <p:spPr>
          <a:xfrm>
            <a:off x="701040" y="4473892"/>
            <a:ext cx="5608320" cy="3660458"/>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52" name="Google Shape;252;p15:notes"/>
          <p:cNvSpPr/>
          <p:nvPr>
            <p:ph idx="2"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16:notes"/>
          <p:cNvSpPr txBox="1"/>
          <p:nvPr>
            <p:ph idx="1" type="body"/>
          </p:nvPr>
        </p:nvSpPr>
        <p:spPr>
          <a:xfrm>
            <a:off x="701040" y="4473892"/>
            <a:ext cx="5608320" cy="3660458"/>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61" name="Google Shape;261;p16:notes"/>
          <p:cNvSpPr/>
          <p:nvPr>
            <p:ph idx="2"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7:notes"/>
          <p:cNvSpPr/>
          <p:nvPr>
            <p:ph idx="2"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8" name="Google Shape;268;p17:notes"/>
          <p:cNvSpPr txBox="1"/>
          <p:nvPr>
            <p:ph idx="1" type="body"/>
          </p:nvPr>
        </p:nvSpPr>
        <p:spPr>
          <a:xfrm>
            <a:off x="701040" y="4473892"/>
            <a:ext cx="5608320" cy="3660458"/>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lang="en-US"/>
              <a:t>Liz</a:t>
            </a:r>
            <a:endParaRPr/>
          </a:p>
        </p:txBody>
      </p:sp>
      <p:sp>
        <p:nvSpPr>
          <p:cNvPr id="269" name="Google Shape;269;p17:notes"/>
          <p:cNvSpPr txBox="1"/>
          <p:nvPr>
            <p:ph idx="12" type="sldNum"/>
          </p:nvPr>
        </p:nvSpPr>
        <p:spPr>
          <a:xfrm>
            <a:off x="3970938" y="8829967"/>
            <a:ext cx="3037840" cy="466433"/>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23ef78c26f9_0_1:notes"/>
          <p:cNvSpPr/>
          <p:nvPr>
            <p:ph idx="2" type="sldImg"/>
          </p:nvPr>
        </p:nvSpPr>
        <p:spPr>
          <a:xfrm>
            <a:off x="1414463" y="1162050"/>
            <a:ext cx="4181400" cy="31368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23ef78c26f9_0_1:notes"/>
          <p:cNvSpPr txBox="1"/>
          <p:nvPr>
            <p:ph idx="1" type="body"/>
          </p:nvPr>
        </p:nvSpPr>
        <p:spPr>
          <a:xfrm>
            <a:off x="701040" y="4473892"/>
            <a:ext cx="5608200" cy="36606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77" name="Google Shape;277;g23ef78c26f9_0_1: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19:notes"/>
          <p:cNvSpPr/>
          <p:nvPr>
            <p:ph idx="2"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3" name="Google Shape;283;p19:notes"/>
          <p:cNvSpPr txBox="1"/>
          <p:nvPr>
            <p:ph idx="1" type="body"/>
          </p:nvPr>
        </p:nvSpPr>
        <p:spPr>
          <a:xfrm>
            <a:off x="701040" y="4473892"/>
            <a:ext cx="5608320" cy="3660458"/>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lang="en-US"/>
              <a:t>Liz</a:t>
            </a:r>
            <a:endParaRPr/>
          </a:p>
        </p:txBody>
      </p:sp>
      <p:sp>
        <p:nvSpPr>
          <p:cNvPr id="284" name="Google Shape;284;p19:notes"/>
          <p:cNvSpPr txBox="1"/>
          <p:nvPr>
            <p:ph idx="12" type="sldNum"/>
          </p:nvPr>
        </p:nvSpPr>
        <p:spPr>
          <a:xfrm>
            <a:off x="3970938" y="8829967"/>
            <a:ext cx="3037840" cy="466433"/>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18:notes"/>
          <p:cNvSpPr/>
          <p:nvPr>
            <p:ph idx="2"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3" name="Google Shape;293;p18:notes"/>
          <p:cNvSpPr txBox="1"/>
          <p:nvPr>
            <p:ph idx="1" type="body"/>
          </p:nvPr>
        </p:nvSpPr>
        <p:spPr>
          <a:xfrm>
            <a:off x="701040" y="4473892"/>
            <a:ext cx="5608320" cy="3660458"/>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lang="en-US"/>
              <a:t>Liz</a:t>
            </a:r>
            <a:endParaRPr/>
          </a:p>
        </p:txBody>
      </p:sp>
      <p:sp>
        <p:nvSpPr>
          <p:cNvPr id="294" name="Google Shape;294;p18:notes"/>
          <p:cNvSpPr txBox="1"/>
          <p:nvPr>
            <p:ph idx="12" type="sldNum"/>
          </p:nvPr>
        </p:nvSpPr>
        <p:spPr>
          <a:xfrm>
            <a:off x="3970938" y="8829967"/>
            <a:ext cx="3037840" cy="466433"/>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 name="Google Shape;133;p2:notes"/>
          <p:cNvSpPr txBox="1"/>
          <p:nvPr>
            <p:ph idx="1" type="body"/>
          </p:nvPr>
        </p:nvSpPr>
        <p:spPr>
          <a:xfrm>
            <a:off x="701040" y="4473892"/>
            <a:ext cx="5608320" cy="3660458"/>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b="1" lang="en-US"/>
              <a:t>Claire launces poll:  Poll-  D&amp;L Trail Community Poll</a:t>
            </a:r>
            <a:endParaRPr/>
          </a:p>
        </p:txBody>
      </p:sp>
      <p:sp>
        <p:nvSpPr>
          <p:cNvPr id="134" name="Google Shape;134;p2:notes"/>
          <p:cNvSpPr txBox="1"/>
          <p:nvPr>
            <p:ph idx="12" type="sldNum"/>
          </p:nvPr>
        </p:nvSpPr>
        <p:spPr>
          <a:xfrm>
            <a:off x="3970938" y="8829967"/>
            <a:ext cx="3037840" cy="466433"/>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20:notes"/>
          <p:cNvSpPr/>
          <p:nvPr>
            <p:ph idx="2"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3" name="Google Shape;303;p20:notes"/>
          <p:cNvSpPr txBox="1"/>
          <p:nvPr>
            <p:ph idx="1" type="body"/>
          </p:nvPr>
        </p:nvSpPr>
        <p:spPr>
          <a:xfrm>
            <a:off x="701040" y="4473892"/>
            <a:ext cx="5608320" cy="3660458"/>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lang="en-US"/>
              <a:t>Liz</a:t>
            </a:r>
            <a:endParaRPr/>
          </a:p>
        </p:txBody>
      </p:sp>
      <p:sp>
        <p:nvSpPr>
          <p:cNvPr id="304" name="Google Shape;304;p20:notes"/>
          <p:cNvSpPr txBox="1"/>
          <p:nvPr>
            <p:ph idx="12" type="sldNum"/>
          </p:nvPr>
        </p:nvSpPr>
        <p:spPr>
          <a:xfrm>
            <a:off x="3970938" y="8829967"/>
            <a:ext cx="3037840" cy="466433"/>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21:notes"/>
          <p:cNvSpPr/>
          <p:nvPr>
            <p:ph idx="2"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2" name="Google Shape;312;p21:notes"/>
          <p:cNvSpPr txBox="1"/>
          <p:nvPr>
            <p:ph idx="1" type="body"/>
          </p:nvPr>
        </p:nvSpPr>
        <p:spPr>
          <a:xfrm>
            <a:off x="701040" y="4473892"/>
            <a:ext cx="5608320" cy="3660458"/>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lang="en-US"/>
              <a:t>Claire - Thank you – looking forward to discussing next steps more </a:t>
            </a:r>
            <a:endParaRPr/>
          </a:p>
        </p:txBody>
      </p:sp>
      <p:sp>
        <p:nvSpPr>
          <p:cNvPr id="313" name="Google Shape;313;p21:notes"/>
          <p:cNvSpPr txBox="1"/>
          <p:nvPr>
            <p:ph idx="12" type="sldNum"/>
          </p:nvPr>
        </p:nvSpPr>
        <p:spPr>
          <a:xfrm>
            <a:off x="3970938" y="8829967"/>
            <a:ext cx="3037840" cy="466433"/>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3:notes"/>
          <p:cNvSpPr/>
          <p:nvPr>
            <p:ph idx="2"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 name="Google Shape;150;p3:notes"/>
          <p:cNvSpPr txBox="1"/>
          <p:nvPr>
            <p:ph idx="1" type="body"/>
          </p:nvPr>
        </p:nvSpPr>
        <p:spPr>
          <a:xfrm>
            <a:off x="701040" y="4473892"/>
            <a:ext cx="5608320" cy="3660458"/>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lang="en-US"/>
              <a:t>Claire – our top priority is connecting the D&amp;L Trail to create over 165 miles of connections to history, health, nature, and economic opportunities and these are a few photos of the projects and events from 2020</a:t>
            </a:r>
            <a:endParaRPr/>
          </a:p>
        </p:txBody>
      </p:sp>
      <p:sp>
        <p:nvSpPr>
          <p:cNvPr id="151" name="Google Shape;151;p3:notes"/>
          <p:cNvSpPr txBox="1"/>
          <p:nvPr>
            <p:ph idx="12" type="sldNum"/>
          </p:nvPr>
        </p:nvSpPr>
        <p:spPr>
          <a:xfrm>
            <a:off x="3970938" y="8829967"/>
            <a:ext cx="3037840" cy="466433"/>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4: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 name="Google Shape;160;p4:notes"/>
          <p:cNvSpPr txBox="1"/>
          <p:nvPr>
            <p:ph idx="1" type="body"/>
          </p:nvPr>
        </p:nvSpPr>
        <p:spPr>
          <a:xfrm>
            <a:off x="701041" y="4415790"/>
            <a:ext cx="5608319" cy="4183380"/>
          </a:xfrm>
          <a:prstGeom prst="rect">
            <a:avLst/>
          </a:prstGeom>
          <a:noFill/>
          <a:ln>
            <a:noFill/>
          </a:ln>
        </p:spPr>
        <p:txBody>
          <a:bodyPr anchorCtr="0" anchor="t" bIns="93150" lIns="93150" spcFirstLastPara="1" rIns="93150" wrap="square" tIns="93150">
            <a:noAutofit/>
          </a:bodyPr>
          <a:lstStyle/>
          <a:p>
            <a:pPr indent="0" lvl="0" marL="0" rtl="0" algn="l">
              <a:spcBef>
                <a:spcPts val="0"/>
              </a:spcBef>
              <a:spcAft>
                <a:spcPts val="0"/>
              </a:spcAft>
              <a:buNone/>
            </a:pPr>
            <a:r>
              <a:rPr lang="en-US"/>
              <a:t>Claire – we tried to lean into our four pillars of connections: nature and environment, health and wellness, industrial heritage, and economic development</a:t>
            </a:r>
            <a:endParaRPr/>
          </a:p>
          <a:p>
            <a:pPr indent="0" lvl="0" marL="0" rtl="0" algn="l">
              <a:spcBef>
                <a:spcPts val="0"/>
              </a:spcBef>
              <a:spcAft>
                <a:spcPts val="0"/>
              </a:spcAft>
              <a:buNone/>
            </a:pPr>
            <a:r>
              <a:rPr lang="en-US"/>
              <a:t>I want to highlight a few of the areas we focused our growth this year within those four pillars: </a:t>
            </a:r>
            <a:endParaRPr/>
          </a:p>
          <a:p>
            <a:pPr indent="0" lvl="0" marL="0" rtl="0" algn="l">
              <a:spcBef>
                <a:spcPts val="0"/>
              </a:spcBef>
              <a:spcAft>
                <a:spcPts val="0"/>
              </a:spcAft>
              <a:buNone/>
            </a:pPr>
            <a:r>
              <a:rPr lang="en-US"/>
              <a:t>- mobile app available for free for Apple and Android – already conversing with Devin and FODC on how to incorporate their extensive list of historic structures for public access</a:t>
            </a:r>
            <a:endParaRPr/>
          </a:p>
          <a:p>
            <a:pPr indent="0" lvl="0" marL="0" rtl="0" algn="l">
              <a:spcBef>
                <a:spcPts val="0"/>
              </a:spcBef>
              <a:spcAft>
                <a:spcPts val="0"/>
              </a:spcAft>
              <a:buNone/>
            </a:pPr>
            <a:r>
              <a:rPr lang="en-US"/>
              <a:t>- first ever D&amp;L Trail Guidebook was delivered from the printer TODAY – 327 pre-orders already paid for – working with DMOs and TFBs to promote near and far</a:t>
            </a:r>
            <a:endParaRPr/>
          </a:p>
          <a:p>
            <a:pPr indent="0" lvl="0" marL="0" rtl="0" algn="l">
              <a:spcBef>
                <a:spcPts val="0"/>
              </a:spcBef>
              <a:spcAft>
                <a:spcPts val="0"/>
              </a:spcAft>
              <a:buNone/>
            </a:pPr>
            <a:r>
              <a:rPr lang="en-US"/>
              <a:t>- we'll talk about trail progress and help needed </a:t>
            </a:r>
            <a:endParaRPr/>
          </a:p>
          <a:p>
            <a:pPr indent="0" lvl="0" marL="0" rtl="0" algn="l">
              <a:spcBef>
                <a:spcPts val="0"/>
              </a:spcBef>
              <a:spcAft>
                <a:spcPts val="0"/>
              </a:spcAft>
              <a:buNone/>
            </a:pPr>
            <a:r>
              <a:rPr lang="en-US"/>
              <a:t>- planned more programs to take the museum on the road and get outdoors PLUS implemented full suite of virtual school, family, and general public programs all under new education manager</a:t>
            </a:r>
            <a:endParaRPr/>
          </a:p>
          <a:p>
            <a:pPr indent="0" lvl="0" marL="0" rtl="0" algn="l">
              <a:spcBef>
                <a:spcPts val="0"/>
              </a:spcBef>
              <a:spcAft>
                <a:spcPts val="0"/>
              </a:spcAft>
              <a:buNone/>
            </a:pPr>
            <a:r>
              <a:rPr lang="en-US"/>
              <a:t>- helped towns and businesses in new ways (COVID signage along trail, sharing trail use data, notices of open and closed TFBs, promoting trail etiquette, even offering help keeping up with trash at height of the stay at home)</a:t>
            </a:r>
            <a:endParaRPr/>
          </a:p>
          <a:p>
            <a:pPr indent="0" lvl="0" marL="0" rtl="0" algn="l">
              <a:spcBef>
                <a:spcPts val="0"/>
              </a:spcBef>
              <a:spcAft>
                <a:spcPts val="0"/>
              </a:spcAft>
              <a:buNone/>
            </a:pPr>
            <a:r>
              <a:rPr lang="en-US"/>
              <a:t>- we're building our suite of concierge and trip-planning resources – had a March webinar about all the resources from the BikeOut curated trips to the webmap and updated regional brochures – recording is available on our facebook page</a:t>
            </a:r>
            <a:endParaRPr/>
          </a:p>
          <a:p>
            <a:pPr indent="0" lvl="0" marL="0" rtl="0" algn="l">
              <a:spcBef>
                <a:spcPts val="0"/>
              </a:spcBef>
              <a:spcAft>
                <a:spcPts val="0"/>
              </a:spcAft>
              <a:buNone/>
            </a:pPr>
            <a:r>
              <a:rPr lang="en-US"/>
              <a:t>- and finally we have not forgotten that many sections of trail have been open for years and need regular maintenance so with DCNR support we assisted some landowners with trail maintenance mini grants, completing a canal rehab plan right now for Hugh Moore Park that accounts for towpath stability, and discussing how to build regular funding sources to support D&amp;L Trail stewardship for perpetuity</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5: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 name="Google Shape;168;p5:notes"/>
          <p:cNvSpPr txBox="1"/>
          <p:nvPr>
            <p:ph idx="1" type="body"/>
          </p:nvPr>
        </p:nvSpPr>
        <p:spPr>
          <a:xfrm>
            <a:off x="701041" y="4415790"/>
            <a:ext cx="5608319" cy="4183380"/>
          </a:xfrm>
          <a:prstGeom prst="rect">
            <a:avLst/>
          </a:prstGeom>
          <a:noFill/>
          <a:ln>
            <a:noFill/>
          </a:ln>
        </p:spPr>
        <p:txBody>
          <a:bodyPr anchorCtr="0" anchor="t" bIns="93150" lIns="93150" spcFirstLastPara="1" rIns="93150" wrap="square" tIns="93150">
            <a:noAutofit/>
          </a:bodyPr>
          <a:lstStyle/>
          <a:p>
            <a:pPr indent="0" lvl="0" marL="0" rtl="0" algn="l">
              <a:spcBef>
                <a:spcPts val="0"/>
              </a:spcBef>
              <a:spcAft>
                <a:spcPts val="0"/>
              </a:spcAft>
              <a:buNone/>
            </a:pPr>
            <a:r>
              <a:rPr lang="en-US"/>
              <a:t>Claire – we tried to lean into our four pillars of connections: nature and environment, health and wellness, industrial heritage, and economic development</a:t>
            </a:r>
            <a:endParaRPr/>
          </a:p>
          <a:p>
            <a:pPr indent="0" lvl="0" marL="0" rtl="0" algn="l">
              <a:spcBef>
                <a:spcPts val="0"/>
              </a:spcBef>
              <a:spcAft>
                <a:spcPts val="0"/>
              </a:spcAft>
              <a:buNone/>
            </a:pPr>
            <a:r>
              <a:rPr lang="en-US"/>
              <a:t>I want to highlight a few of the areas we focused our growth this year within those four pillars: </a:t>
            </a:r>
            <a:endParaRPr/>
          </a:p>
          <a:p>
            <a:pPr indent="0" lvl="0" marL="0" rtl="0" algn="l">
              <a:spcBef>
                <a:spcPts val="0"/>
              </a:spcBef>
              <a:spcAft>
                <a:spcPts val="0"/>
              </a:spcAft>
              <a:buNone/>
            </a:pPr>
            <a:r>
              <a:rPr lang="en-US"/>
              <a:t>- mobile app available for free for Apple and Android – already conversing with Devin and FODC on how to incorporate their extensive list of historic structures for public access</a:t>
            </a:r>
            <a:endParaRPr/>
          </a:p>
          <a:p>
            <a:pPr indent="0" lvl="0" marL="0" rtl="0" algn="l">
              <a:spcBef>
                <a:spcPts val="0"/>
              </a:spcBef>
              <a:spcAft>
                <a:spcPts val="0"/>
              </a:spcAft>
              <a:buNone/>
            </a:pPr>
            <a:r>
              <a:rPr lang="en-US"/>
              <a:t>- first ever D&amp;L Trail Guidebook was delivered from the printer TODAY – 327 pre-orders already paid for – working with DMOs and TFBs to promote near and far</a:t>
            </a:r>
            <a:endParaRPr/>
          </a:p>
          <a:p>
            <a:pPr indent="0" lvl="0" marL="0" rtl="0" algn="l">
              <a:spcBef>
                <a:spcPts val="0"/>
              </a:spcBef>
              <a:spcAft>
                <a:spcPts val="0"/>
              </a:spcAft>
              <a:buNone/>
            </a:pPr>
            <a:r>
              <a:rPr lang="en-US"/>
              <a:t>- we'll talk about trail progress and help needed </a:t>
            </a:r>
            <a:endParaRPr/>
          </a:p>
          <a:p>
            <a:pPr indent="0" lvl="0" marL="0" rtl="0" algn="l">
              <a:spcBef>
                <a:spcPts val="0"/>
              </a:spcBef>
              <a:spcAft>
                <a:spcPts val="0"/>
              </a:spcAft>
              <a:buNone/>
            </a:pPr>
            <a:r>
              <a:rPr lang="en-US"/>
              <a:t>- planned more programs to take the museum on the road and get outdoors PLUS implemented full suite of virtual school, family, and general public programs all under new education manager</a:t>
            </a:r>
            <a:endParaRPr/>
          </a:p>
          <a:p>
            <a:pPr indent="0" lvl="0" marL="0" rtl="0" algn="l">
              <a:spcBef>
                <a:spcPts val="0"/>
              </a:spcBef>
              <a:spcAft>
                <a:spcPts val="0"/>
              </a:spcAft>
              <a:buNone/>
            </a:pPr>
            <a:r>
              <a:rPr lang="en-US"/>
              <a:t>- helped towns and businesses in new ways (COVID signage along trail, sharing trail use data, notices of open and closed TFBs, promoting trail etiquette, even offering help keeping up with trash at height of the stay at home)</a:t>
            </a:r>
            <a:endParaRPr/>
          </a:p>
          <a:p>
            <a:pPr indent="0" lvl="0" marL="0" rtl="0" algn="l">
              <a:spcBef>
                <a:spcPts val="0"/>
              </a:spcBef>
              <a:spcAft>
                <a:spcPts val="0"/>
              </a:spcAft>
              <a:buNone/>
            </a:pPr>
            <a:r>
              <a:rPr lang="en-US"/>
              <a:t>- we're building our suite of concierge and trip-planning resources – had a March webinar about all the resources from the BikeOut curated trips to the webmap and updated regional brochures – recording is available on our facebook page</a:t>
            </a:r>
            <a:endParaRPr/>
          </a:p>
          <a:p>
            <a:pPr indent="0" lvl="0" marL="0" rtl="0" algn="l">
              <a:spcBef>
                <a:spcPts val="0"/>
              </a:spcBef>
              <a:spcAft>
                <a:spcPts val="0"/>
              </a:spcAft>
              <a:buNone/>
            </a:pPr>
            <a:r>
              <a:rPr lang="en-US"/>
              <a:t>- and finally we have not forgotten that many sections of trail have been open for years and need regular maintenance so with DCNR support we assisted some landowners with trail maintenance mini grants, completing a canal rehab plan right now for Hugh Moore Park that accounts for towpath stability, and discussing how to build regular funding sources to support D&amp;L Trail stewardship for perpetuity</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6: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p6:notes"/>
          <p:cNvSpPr txBox="1"/>
          <p:nvPr>
            <p:ph idx="1" type="body"/>
          </p:nvPr>
        </p:nvSpPr>
        <p:spPr>
          <a:xfrm>
            <a:off x="701041" y="4415790"/>
            <a:ext cx="5608319" cy="4183380"/>
          </a:xfrm>
          <a:prstGeom prst="rect">
            <a:avLst/>
          </a:prstGeom>
          <a:noFill/>
          <a:ln>
            <a:noFill/>
          </a:ln>
        </p:spPr>
        <p:txBody>
          <a:bodyPr anchorCtr="0" anchor="t" bIns="93150" lIns="93150" spcFirstLastPara="1" rIns="93150" wrap="square" tIns="93150">
            <a:noAutofit/>
          </a:bodyPr>
          <a:lstStyle/>
          <a:p>
            <a:pPr indent="0" lvl="0" marL="0" rtl="0" algn="l">
              <a:spcBef>
                <a:spcPts val="0"/>
              </a:spcBef>
              <a:spcAft>
                <a:spcPts val="0"/>
              </a:spcAft>
              <a:buNone/>
            </a:pPr>
            <a:r>
              <a:rPr lang="en-US"/>
              <a:t>Claire – we tried to lean into our four pillars of connections: nature and environment, health and wellness, industrial heritage, and economic development</a:t>
            </a:r>
            <a:endParaRPr/>
          </a:p>
          <a:p>
            <a:pPr indent="0" lvl="0" marL="0" rtl="0" algn="l">
              <a:spcBef>
                <a:spcPts val="0"/>
              </a:spcBef>
              <a:spcAft>
                <a:spcPts val="0"/>
              </a:spcAft>
              <a:buNone/>
            </a:pPr>
            <a:r>
              <a:rPr lang="en-US"/>
              <a:t>I want to highlight a few of the areas we focused our growth this year within those four pillars: </a:t>
            </a:r>
            <a:endParaRPr/>
          </a:p>
          <a:p>
            <a:pPr indent="0" lvl="0" marL="0" rtl="0" algn="l">
              <a:spcBef>
                <a:spcPts val="0"/>
              </a:spcBef>
              <a:spcAft>
                <a:spcPts val="0"/>
              </a:spcAft>
              <a:buNone/>
            </a:pPr>
            <a:r>
              <a:rPr lang="en-US"/>
              <a:t>- mobile app available for free for Apple and Android – already conversing with Devin and FODC on how to incorporate their extensive list of historic structures for public access</a:t>
            </a:r>
            <a:endParaRPr/>
          </a:p>
          <a:p>
            <a:pPr indent="0" lvl="0" marL="0" rtl="0" algn="l">
              <a:spcBef>
                <a:spcPts val="0"/>
              </a:spcBef>
              <a:spcAft>
                <a:spcPts val="0"/>
              </a:spcAft>
              <a:buNone/>
            </a:pPr>
            <a:r>
              <a:rPr lang="en-US"/>
              <a:t>- first ever D&amp;L Trail Guidebook was delivered from the printer TODAY – 327 pre-orders already paid for – working with DMOs and TFBs to promote near and far</a:t>
            </a:r>
            <a:endParaRPr/>
          </a:p>
          <a:p>
            <a:pPr indent="0" lvl="0" marL="0" rtl="0" algn="l">
              <a:spcBef>
                <a:spcPts val="0"/>
              </a:spcBef>
              <a:spcAft>
                <a:spcPts val="0"/>
              </a:spcAft>
              <a:buNone/>
            </a:pPr>
            <a:r>
              <a:rPr lang="en-US"/>
              <a:t>- we'll talk about trail progress and help needed </a:t>
            </a:r>
            <a:endParaRPr/>
          </a:p>
          <a:p>
            <a:pPr indent="0" lvl="0" marL="0" rtl="0" algn="l">
              <a:spcBef>
                <a:spcPts val="0"/>
              </a:spcBef>
              <a:spcAft>
                <a:spcPts val="0"/>
              </a:spcAft>
              <a:buNone/>
            </a:pPr>
            <a:r>
              <a:rPr lang="en-US"/>
              <a:t>- planned more programs to take the museum on the road and get outdoors PLUS implemented full suite of virtual school, family, and general public programs all under new education manager</a:t>
            </a:r>
            <a:endParaRPr/>
          </a:p>
          <a:p>
            <a:pPr indent="0" lvl="0" marL="0" rtl="0" algn="l">
              <a:spcBef>
                <a:spcPts val="0"/>
              </a:spcBef>
              <a:spcAft>
                <a:spcPts val="0"/>
              </a:spcAft>
              <a:buNone/>
            </a:pPr>
            <a:r>
              <a:rPr lang="en-US"/>
              <a:t>- helped towns and businesses in new ways (COVID signage along trail, sharing trail use data, notices of open and closed TFBs, promoting trail etiquette, even offering help keeping up with trash at height of the stay at home)</a:t>
            </a:r>
            <a:endParaRPr/>
          </a:p>
          <a:p>
            <a:pPr indent="0" lvl="0" marL="0" rtl="0" algn="l">
              <a:spcBef>
                <a:spcPts val="0"/>
              </a:spcBef>
              <a:spcAft>
                <a:spcPts val="0"/>
              </a:spcAft>
              <a:buNone/>
            </a:pPr>
            <a:r>
              <a:rPr lang="en-US"/>
              <a:t>- we're building our suite of concierge and trip-planning resources – had a March webinar about all the resources from the BikeOut curated trips to the webmap and updated regional brochures – recording is available on our facebook page</a:t>
            </a:r>
            <a:endParaRPr/>
          </a:p>
          <a:p>
            <a:pPr indent="0" lvl="0" marL="0" rtl="0" algn="l">
              <a:spcBef>
                <a:spcPts val="0"/>
              </a:spcBef>
              <a:spcAft>
                <a:spcPts val="0"/>
              </a:spcAft>
              <a:buNone/>
            </a:pPr>
            <a:r>
              <a:rPr lang="en-US"/>
              <a:t>- and finally we have not forgotten that many sections of trail have been open for years and need regular maintenance so with DCNR support we assisted some landowners with trail maintenance mini grants, completing a canal rehab plan right now for Hugh Moore Park that accounts for towpath stability, and discussing how to build regular funding sources to support D&amp;L Trail stewardship for perpetuity</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8: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 name="Google Shape;191;p8:notes"/>
          <p:cNvSpPr txBox="1"/>
          <p:nvPr>
            <p:ph idx="1" type="body"/>
          </p:nvPr>
        </p:nvSpPr>
        <p:spPr>
          <a:xfrm>
            <a:off x="701041" y="4415790"/>
            <a:ext cx="5608319" cy="4183380"/>
          </a:xfrm>
          <a:prstGeom prst="rect">
            <a:avLst/>
          </a:prstGeom>
          <a:noFill/>
          <a:ln>
            <a:noFill/>
          </a:ln>
        </p:spPr>
        <p:txBody>
          <a:bodyPr anchorCtr="0" anchor="t" bIns="93150" lIns="93150" spcFirstLastPara="1" rIns="93150" wrap="square" tIns="93150">
            <a:noAutofit/>
          </a:bodyPr>
          <a:lstStyle/>
          <a:p>
            <a:pPr indent="0" lvl="0" marL="0" rtl="0" algn="l">
              <a:spcBef>
                <a:spcPts val="0"/>
              </a:spcBef>
              <a:spcAft>
                <a:spcPts val="0"/>
              </a:spcAft>
              <a:buNone/>
            </a:pPr>
            <a:r>
              <a:rPr lang="en-US"/>
              <a:t>Claire – we tried to lean into our four pillars of connections: nature and environment, health and wellness, industrial heritage, and economic development</a:t>
            </a:r>
            <a:endParaRPr/>
          </a:p>
          <a:p>
            <a:pPr indent="0" lvl="0" marL="0" rtl="0" algn="l">
              <a:spcBef>
                <a:spcPts val="0"/>
              </a:spcBef>
              <a:spcAft>
                <a:spcPts val="0"/>
              </a:spcAft>
              <a:buNone/>
            </a:pPr>
            <a:r>
              <a:rPr lang="en-US"/>
              <a:t>I want to highlight a few of the areas we focused our growth this year within those four pillars: </a:t>
            </a:r>
            <a:endParaRPr/>
          </a:p>
          <a:p>
            <a:pPr indent="0" lvl="0" marL="0" rtl="0" algn="l">
              <a:spcBef>
                <a:spcPts val="0"/>
              </a:spcBef>
              <a:spcAft>
                <a:spcPts val="0"/>
              </a:spcAft>
              <a:buNone/>
            </a:pPr>
            <a:r>
              <a:rPr lang="en-US"/>
              <a:t>- mobile app available for free for Apple and Android – already conversing with Devin and FODC on how to incorporate their extensive list of historic structures for public access</a:t>
            </a:r>
            <a:endParaRPr/>
          </a:p>
          <a:p>
            <a:pPr indent="0" lvl="0" marL="0" rtl="0" algn="l">
              <a:spcBef>
                <a:spcPts val="0"/>
              </a:spcBef>
              <a:spcAft>
                <a:spcPts val="0"/>
              </a:spcAft>
              <a:buNone/>
            </a:pPr>
            <a:r>
              <a:rPr lang="en-US"/>
              <a:t>- first ever D&amp;L Trail Guidebook was delivered from the printer TODAY – 327 pre-orders already paid for – working with DMOs and TFBs to promote near and far</a:t>
            </a:r>
            <a:endParaRPr/>
          </a:p>
          <a:p>
            <a:pPr indent="0" lvl="0" marL="0" rtl="0" algn="l">
              <a:spcBef>
                <a:spcPts val="0"/>
              </a:spcBef>
              <a:spcAft>
                <a:spcPts val="0"/>
              </a:spcAft>
              <a:buNone/>
            </a:pPr>
            <a:r>
              <a:rPr lang="en-US"/>
              <a:t>- we'll talk about trail progress and help needed </a:t>
            </a:r>
            <a:endParaRPr/>
          </a:p>
          <a:p>
            <a:pPr indent="0" lvl="0" marL="0" rtl="0" algn="l">
              <a:spcBef>
                <a:spcPts val="0"/>
              </a:spcBef>
              <a:spcAft>
                <a:spcPts val="0"/>
              </a:spcAft>
              <a:buNone/>
            </a:pPr>
            <a:r>
              <a:rPr lang="en-US"/>
              <a:t>- planned more programs to take the museum on the road and get outdoors PLUS implemented full suite of virtual school, family, and general public programs all under new education manager</a:t>
            </a:r>
            <a:endParaRPr/>
          </a:p>
          <a:p>
            <a:pPr indent="0" lvl="0" marL="0" rtl="0" algn="l">
              <a:spcBef>
                <a:spcPts val="0"/>
              </a:spcBef>
              <a:spcAft>
                <a:spcPts val="0"/>
              </a:spcAft>
              <a:buNone/>
            </a:pPr>
            <a:r>
              <a:rPr lang="en-US"/>
              <a:t>- helped towns and businesses in new ways (COVID signage along trail, sharing trail use data, notices of open and closed TFBs, promoting trail etiquette, even offering help keeping up with trash at height of the stay at home)</a:t>
            </a:r>
            <a:endParaRPr/>
          </a:p>
          <a:p>
            <a:pPr indent="0" lvl="0" marL="0" rtl="0" algn="l">
              <a:spcBef>
                <a:spcPts val="0"/>
              </a:spcBef>
              <a:spcAft>
                <a:spcPts val="0"/>
              </a:spcAft>
              <a:buNone/>
            </a:pPr>
            <a:r>
              <a:rPr lang="en-US"/>
              <a:t>- we're building our suite of concierge and trip-planning resources – had a March webinar about all the resources from the BikeOut curated trips to the webmap and updated regional brochures – recording is available on our facebook page</a:t>
            </a:r>
            <a:endParaRPr/>
          </a:p>
          <a:p>
            <a:pPr indent="0" lvl="0" marL="0" rtl="0" algn="l">
              <a:spcBef>
                <a:spcPts val="0"/>
              </a:spcBef>
              <a:spcAft>
                <a:spcPts val="0"/>
              </a:spcAft>
              <a:buNone/>
            </a:pPr>
            <a:r>
              <a:rPr lang="en-US"/>
              <a:t>- and finally we have not forgotten that many sections of trail have been open for years and need regular maintenance so with DCNR support we assisted some landowners with trail maintenance mini grants, completing a canal rehab plan right now for Hugh Moore Park that accounts for towpath stability, and discussing how to build regular funding sources to support D&amp;L Trail stewardship for perpetuity</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7:notes"/>
          <p:cNvSpPr/>
          <p:nvPr>
            <p:ph idx="2"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 name="Google Shape;200;p7:notes"/>
          <p:cNvSpPr txBox="1"/>
          <p:nvPr>
            <p:ph idx="1" type="body"/>
          </p:nvPr>
        </p:nvSpPr>
        <p:spPr>
          <a:xfrm>
            <a:off x="701040" y="4473892"/>
            <a:ext cx="5608320" cy="3660458"/>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lang="en-US"/>
              <a:t>Liz</a:t>
            </a:r>
            <a:endParaRPr/>
          </a:p>
        </p:txBody>
      </p:sp>
      <p:sp>
        <p:nvSpPr>
          <p:cNvPr id="201" name="Google Shape;201;p7:notes"/>
          <p:cNvSpPr txBox="1"/>
          <p:nvPr>
            <p:ph idx="12" type="sldNum"/>
          </p:nvPr>
        </p:nvSpPr>
        <p:spPr>
          <a:xfrm>
            <a:off x="3970938" y="8829967"/>
            <a:ext cx="3037840" cy="466433"/>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9: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 name="Google Shape;209;p9:notes"/>
          <p:cNvSpPr txBox="1"/>
          <p:nvPr>
            <p:ph idx="1" type="body"/>
          </p:nvPr>
        </p:nvSpPr>
        <p:spPr>
          <a:xfrm>
            <a:off x="701041" y="4415790"/>
            <a:ext cx="5608319" cy="4183380"/>
          </a:xfrm>
          <a:prstGeom prst="rect">
            <a:avLst/>
          </a:prstGeom>
          <a:noFill/>
          <a:ln>
            <a:noFill/>
          </a:ln>
        </p:spPr>
        <p:txBody>
          <a:bodyPr anchorCtr="0" anchor="t" bIns="93150" lIns="93150" spcFirstLastPara="1" rIns="93150" wrap="square" tIns="93150">
            <a:noAutofit/>
          </a:bodyPr>
          <a:lstStyle/>
          <a:p>
            <a:pPr indent="0" lvl="0" marL="0" rtl="0" algn="l">
              <a:spcBef>
                <a:spcPts val="0"/>
              </a:spcBef>
              <a:spcAft>
                <a:spcPts val="0"/>
              </a:spcAft>
              <a:buNone/>
            </a:pPr>
            <a:r>
              <a:rPr lang="en-US"/>
              <a:t>Claire – we tried to lean into our four pillars of connections: nature and environment, health and wellness, industrial heritage, and economic development</a:t>
            </a:r>
            <a:endParaRPr/>
          </a:p>
          <a:p>
            <a:pPr indent="0" lvl="0" marL="0" rtl="0" algn="l">
              <a:spcBef>
                <a:spcPts val="0"/>
              </a:spcBef>
              <a:spcAft>
                <a:spcPts val="0"/>
              </a:spcAft>
              <a:buNone/>
            </a:pPr>
            <a:r>
              <a:rPr lang="en-US"/>
              <a:t>I want to highlight a few of the areas we focused our growth this year within those four pillars: </a:t>
            </a:r>
            <a:endParaRPr/>
          </a:p>
          <a:p>
            <a:pPr indent="0" lvl="0" marL="0" rtl="0" algn="l">
              <a:spcBef>
                <a:spcPts val="0"/>
              </a:spcBef>
              <a:spcAft>
                <a:spcPts val="0"/>
              </a:spcAft>
              <a:buNone/>
            </a:pPr>
            <a:r>
              <a:rPr lang="en-US"/>
              <a:t>- mobile app available for free for Apple and Android – already conversing with Devin and FODC on how to incorporate their extensive list of historic structures for public access</a:t>
            </a:r>
            <a:endParaRPr/>
          </a:p>
          <a:p>
            <a:pPr indent="0" lvl="0" marL="0" rtl="0" algn="l">
              <a:spcBef>
                <a:spcPts val="0"/>
              </a:spcBef>
              <a:spcAft>
                <a:spcPts val="0"/>
              </a:spcAft>
              <a:buNone/>
            </a:pPr>
            <a:r>
              <a:rPr lang="en-US"/>
              <a:t>- first ever D&amp;L Trail Guidebook was delivered from the printer TODAY – 327 pre-orders already paid for – working with DMOs and TFBs to promote near and far</a:t>
            </a:r>
            <a:endParaRPr/>
          </a:p>
          <a:p>
            <a:pPr indent="0" lvl="0" marL="0" rtl="0" algn="l">
              <a:spcBef>
                <a:spcPts val="0"/>
              </a:spcBef>
              <a:spcAft>
                <a:spcPts val="0"/>
              </a:spcAft>
              <a:buNone/>
            </a:pPr>
            <a:r>
              <a:rPr lang="en-US"/>
              <a:t>- we'll talk about trail progress and help needed </a:t>
            </a:r>
            <a:endParaRPr/>
          </a:p>
          <a:p>
            <a:pPr indent="0" lvl="0" marL="0" rtl="0" algn="l">
              <a:spcBef>
                <a:spcPts val="0"/>
              </a:spcBef>
              <a:spcAft>
                <a:spcPts val="0"/>
              </a:spcAft>
              <a:buNone/>
            </a:pPr>
            <a:r>
              <a:rPr lang="en-US"/>
              <a:t>- planned more programs to take the museum on the road and get outdoors PLUS implemented full suite of virtual school, family, and general public programs all under new education manager</a:t>
            </a:r>
            <a:endParaRPr/>
          </a:p>
          <a:p>
            <a:pPr indent="0" lvl="0" marL="0" rtl="0" algn="l">
              <a:spcBef>
                <a:spcPts val="0"/>
              </a:spcBef>
              <a:spcAft>
                <a:spcPts val="0"/>
              </a:spcAft>
              <a:buNone/>
            </a:pPr>
            <a:r>
              <a:rPr lang="en-US"/>
              <a:t>- helped towns and businesses in new ways (COVID signage along trail, sharing trail use data, notices of open and closed TFBs, promoting trail etiquette, even offering help keeping up with trash at height of the stay at home)</a:t>
            </a:r>
            <a:endParaRPr/>
          </a:p>
          <a:p>
            <a:pPr indent="0" lvl="0" marL="0" rtl="0" algn="l">
              <a:spcBef>
                <a:spcPts val="0"/>
              </a:spcBef>
              <a:spcAft>
                <a:spcPts val="0"/>
              </a:spcAft>
              <a:buNone/>
            </a:pPr>
            <a:r>
              <a:rPr lang="en-US"/>
              <a:t>- we're building our suite of concierge and trip-planning resources – had a March webinar about all the resources from the BikeOut curated trips to the webmap and updated regional brochures – recording is available on our facebook page</a:t>
            </a:r>
            <a:endParaRPr/>
          </a:p>
          <a:p>
            <a:pPr indent="0" lvl="0" marL="0" rtl="0" algn="l">
              <a:spcBef>
                <a:spcPts val="0"/>
              </a:spcBef>
              <a:spcAft>
                <a:spcPts val="0"/>
              </a:spcAft>
              <a:buNone/>
            </a:pPr>
            <a:r>
              <a:rPr lang="en-US"/>
              <a:t>- and finally we have not forgotten that many sections of trail have been open for years and need regular maintenance so with DCNR support we assisted some landowners with trail maintenance mini grants, completing a canal rehab plan right now for Hugh Moore Park that accounts for towpath stability, and discussing how to build regular funding sources to support D&amp;L Trail stewardship for perpetuity</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4.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5.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 Id="rId3" Type="http://schemas.openxmlformats.org/officeDocument/2006/relationships/image" Target="../media/image4.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6.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bg>
      <p:bgPr>
        <a:solidFill>
          <a:srgbClr val="FFFFFF"/>
        </a:solidFill>
      </p:bgPr>
    </p:bg>
    <p:spTree>
      <p:nvGrpSpPr>
        <p:cNvPr id="12" name="Shape 12"/>
        <p:cNvGrpSpPr/>
        <p:nvPr/>
      </p:nvGrpSpPr>
      <p:grpSpPr>
        <a:xfrm>
          <a:off x="0" y="0"/>
          <a:ext cx="0" cy="0"/>
          <a:chOff x="0" y="0"/>
          <a:chExt cx="0" cy="0"/>
        </a:xfrm>
      </p:grpSpPr>
      <p:sp>
        <p:nvSpPr>
          <p:cNvPr id="13" name="Google Shape;13;p23"/>
          <p:cNvSpPr/>
          <p:nvPr/>
        </p:nvSpPr>
        <p:spPr>
          <a:xfrm>
            <a:off x="1169100" y="533390"/>
            <a:ext cx="7441499" cy="53628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 name="Google Shape;14;p23"/>
          <p:cNvSpPr txBox="1"/>
          <p:nvPr>
            <p:ph type="ctrTitle"/>
          </p:nvPr>
        </p:nvSpPr>
        <p:spPr>
          <a:xfrm>
            <a:off x="533400" y="3337825"/>
            <a:ext cx="5325600" cy="2986799"/>
          </a:xfrm>
          <a:prstGeom prst="rect">
            <a:avLst/>
          </a:prstGeom>
          <a:noFill/>
          <a:ln cap="flat" cmpd="sng" w="114300">
            <a:solidFill>
              <a:srgbClr val="8C2842"/>
            </a:solidFill>
            <a:prstDash val="solid"/>
            <a:round/>
            <a:headEnd len="sm" w="sm" type="none"/>
            <a:tailEnd len="sm" w="sm" type="none"/>
          </a:ln>
        </p:spPr>
        <p:txBody>
          <a:bodyPr anchorCtr="0" anchor="b" bIns="91425" lIns="91425" spcFirstLastPara="1" rIns="91425" wrap="square" tIns="91425">
            <a:noAutofit/>
          </a:bodyPr>
          <a:lstStyle>
            <a:lvl1pPr lvl="0" algn="l">
              <a:lnSpc>
                <a:spcPct val="100000"/>
              </a:lnSpc>
              <a:spcBef>
                <a:spcPts val="0"/>
              </a:spcBef>
              <a:spcAft>
                <a:spcPts val="0"/>
              </a:spcAft>
              <a:buClr>
                <a:srgbClr val="111111"/>
              </a:buClr>
              <a:buSzPts val="6000"/>
              <a:buNone/>
              <a:defRPr sz="6000">
                <a:solidFill>
                  <a:srgbClr val="111111"/>
                </a:solidFill>
              </a:defRPr>
            </a:lvl1pPr>
            <a:lvl2pPr lvl="1" algn="ctr">
              <a:spcBef>
                <a:spcPts val="0"/>
              </a:spcBef>
              <a:spcAft>
                <a:spcPts val="0"/>
              </a:spcAft>
              <a:buClr>
                <a:srgbClr val="111111"/>
              </a:buClr>
              <a:buSzPts val="6000"/>
              <a:buNone/>
              <a:defRPr sz="6000">
                <a:solidFill>
                  <a:srgbClr val="111111"/>
                </a:solidFill>
              </a:defRPr>
            </a:lvl2pPr>
            <a:lvl3pPr lvl="2" algn="ctr">
              <a:spcBef>
                <a:spcPts val="0"/>
              </a:spcBef>
              <a:spcAft>
                <a:spcPts val="0"/>
              </a:spcAft>
              <a:buClr>
                <a:srgbClr val="111111"/>
              </a:buClr>
              <a:buSzPts val="6000"/>
              <a:buNone/>
              <a:defRPr sz="6000">
                <a:solidFill>
                  <a:srgbClr val="111111"/>
                </a:solidFill>
              </a:defRPr>
            </a:lvl3pPr>
            <a:lvl4pPr lvl="3" algn="ctr">
              <a:spcBef>
                <a:spcPts val="0"/>
              </a:spcBef>
              <a:spcAft>
                <a:spcPts val="0"/>
              </a:spcAft>
              <a:buClr>
                <a:srgbClr val="111111"/>
              </a:buClr>
              <a:buSzPts val="6000"/>
              <a:buNone/>
              <a:defRPr sz="6000">
                <a:solidFill>
                  <a:srgbClr val="111111"/>
                </a:solidFill>
              </a:defRPr>
            </a:lvl4pPr>
            <a:lvl5pPr lvl="4" algn="ctr">
              <a:spcBef>
                <a:spcPts val="0"/>
              </a:spcBef>
              <a:spcAft>
                <a:spcPts val="0"/>
              </a:spcAft>
              <a:buClr>
                <a:srgbClr val="111111"/>
              </a:buClr>
              <a:buSzPts val="6000"/>
              <a:buNone/>
              <a:defRPr sz="6000">
                <a:solidFill>
                  <a:srgbClr val="111111"/>
                </a:solidFill>
              </a:defRPr>
            </a:lvl5pPr>
            <a:lvl6pPr lvl="5" algn="ctr">
              <a:spcBef>
                <a:spcPts val="0"/>
              </a:spcBef>
              <a:spcAft>
                <a:spcPts val="0"/>
              </a:spcAft>
              <a:buClr>
                <a:srgbClr val="111111"/>
              </a:buClr>
              <a:buSzPts val="6000"/>
              <a:buNone/>
              <a:defRPr sz="6000">
                <a:solidFill>
                  <a:srgbClr val="111111"/>
                </a:solidFill>
              </a:defRPr>
            </a:lvl6pPr>
            <a:lvl7pPr lvl="6" algn="ctr">
              <a:spcBef>
                <a:spcPts val="0"/>
              </a:spcBef>
              <a:spcAft>
                <a:spcPts val="0"/>
              </a:spcAft>
              <a:buClr>
                <a:srgbClr val="111111"/>
              </a:buClr>
              <a:buSzPts val="6000"/>
              <a:buNone/>
              <a:defRPr sz="6000">
                <a:solidFill>
                  <a:srgbClr val="111111"/>
                </a:solidFill>
              </a:defRPr>
            </a:lvl7pPr>
            <a:lvl8pPr lvl="7" algn="ctr">
              <a:spcBef>
                <a:spcPts val="0"/>
              </a:spcBef>
              <a:spcAft>
                <a:spcPts val="0"/>
              </a:spcAft>
              <a:buClr>
                <a:srgbClr val="111111"/>
              </a:buClr>
              <a:buSzPts val="6000"/>
              <a:buNone/>
              <a:defRPr sz="6000">
                <a:solidFill>
                  <a:srgbClr val="111111"/>
                </a:solidFill>
              </a:defRPr>
            </a:lvl8pPr>
            <a:lvl9pPr lvl="8" algn="ctr">
              <a:spcBef>
                <a:spcPts val="0"/>
              </a:spcBef>
              <a:spcAft>
                <a:spcPts val="0"/>
              </a:spcAft>
              <a:buClr>
                <a:srgbClr val="111111"/>
              </a:buClr>
              <a:buSzPts val="6000"/>
              <a:buNone/>
              <a:defRPr sz="6000">
                <a:solidFill>
                  <a:srgbClr val="111111"/>
                </a:solidFill>
              </a:defRPr>
            </a:lvl9pPr>
          </a:lstStyle>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Subtitle 2">
    <p:spTree>
      <p:nvGrpSpPr>
        <p:cNvPr id="51" name="Shape 51"/>
        <p:cNvGrpSpPr/>
        <p:nvPr/>
      </p:nvGrpSpPr>
      <p:grpSpPr>
        <a:xfrm>
          <a:off x="0" y="0"/>
          <a:ext cx="0" cy="0"/>
          <a:chOff x="0" y="0"/>
          <a:chExt cx="0" cy="0"/>
        </a:xfrm>
      </p:grpSpPr>
      <p:sp>
        <p:nvSpPr>
          <p:cNvPr id="52" name="Google Shape;52;p34"/>
          <p:cNvSpPr/>
          <p:nvPr/>
        </p:nvSpPr>
        <p:spPr>
          <a:xfrm>
            <a:off x="1169102" y="533390"/>
            <a:ext cx="7441499" cy="53628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53" name="Google Shape;53;p34"/>
          <p:cNvSpPr txBox="1"/>
          <p:nvPr>
            <p:ph type="ctrTitle"/>
          </p:nvPr>
        </p:nvSpPr>
        <p:spPr>
          <a:xfrm>
            <a:off x="533400" y="3939900"/>
            <a:ext cx="5270100" cy="1546500"/>
          </a:xfrm>
          <a:prstGeom prst="rect">
            <a:avLst/>
          </a:prstGeom>
          <a:noFill/>
          <a:ln cap="flat" cmpd="sng" w="114300">
            <a:solidFill>
              <a:srgbClr val="8C2842"/>
            </a:solidFill>
            <a:prstDash val="solid"/>
            <a:round/>
            <a:headEnd len="sm" w="sm" type="none"/>
            <a:tailEnd len="sm" w="sm" type="none"/>
          </a:ln>
        </p:spPr>
        <p:txBody>
          <a:bodyPr anchorCtr="0" anchor="b" bIns="91425" lIns="91425" spcFirstLastPara="1" rIns="91425" wrap="square" tIns="91425">
            <a:noAutofit/>
          </a:bodyPr>
          <a:lstStyle>
            <a:lvl1pPr lvl="0" algn="l">
              <a:lnSpc>
                <a:spcPct val="100000"/>
              </a:lnSpc>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54" name="Google Shape;54;p34"/>
          <p:cNvSpPr txBox="1"/>
          <p:nvPr>
            <p:ph idx="1" type="subTitle"/>
          </p:nvPr>
        </p:nvSpPr>
        <p:spPr>
          <a:xfrm>
            <a:off x="533400" y="5684600"/>
            <a:ext cx="7783500" cy="639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111111"/>
              </a:buClr>
              <a:buSzPts val="2600"/>
              <a:buNone/>
              <a:defRPr i="1" sz="2600"/>
            </a:lvl1pPr>
            <a:lvl2pPr lvl="1" algn="l">
              <a:lnSpc>
                <a:spcPct val="100000"/>
              </a:lnSpc>
              <a:spcBef>
                <a:spcPts val="0"/>
              </a:spcBef>
              <a:spcAft>
                <a:spcPts val="0"/>
              </a:spcAft>
              <a:buClr>
                <a:srgbClr val="111111"/>
              </a:buClr>
              <a:buSzPts val="2600"/>
              <a:buNone/>
              <a:defRPr i="1" sz="2600"/>
            </a:lvl2pPr>
            <a:lvl3pPr lvl="2" algn="l">
              <a:lnSpc>
                <a:spcPct val="100000"/>
              </a:lnSpc>
              <a:spcBef>
                <a:spcPts val="0"/>
              </a:spcBef>
              <a:spcAft>
                <a:spcPts val="0"/>
              </a:spcAft>
              <a:buClr>
                <a:srgbClr val="111111"/>
              </a:buClr>
              <a:buSzPts val="2600"/>
              <a:buNone/>
              <a:defRPr i="1" sz="2600"/>
            </a:lvl3pPr>
            <a:lvl4pPr lvl="3" algn="l">
              <a:lnSpc>
                <a:spcPct val="100000"/>
              </a:lnSpc>
              <a:spcBef>
                <a:spcPts val="0"/>
              </a:spcBef>
              <a:spcAft>
                <a:spcPts val="0"/>
              </a:spcAft>
              <a:buClr>
                <a:srgbClr val="111111"/>
              </a:buClr>
              <a:buSzPts val="2600"/>
              <a:buNone/>
              <a:defRPr i="1" sz="2600"/>
            </a:lvl4pPr>
            <a:lvl5pPr lvl="4" algn="l">
              <a:lnSpc>
                <a:spcPct val="100000"/>
              </a:lnSpc>
              <a:spcBef>
                <a:spcPts val="0"/>
              </a:spcBef>
              <a:spcAft>
                <a:spcPts val="0"/>
              </a:spcAft>
              <a:buClr>
                <a:srgbClr val="111111"/>
              </a:buClr>
              <a:buSzPts val="2600"/>
              <a:buNone/>
              <a:defRPr i="1" sz="2600"/>
            </a:lvl5pPr>
            <a:lvl6pPr lvl="5" algn="l">
              <a:lnSpc>
                <a:spcPct val="100000"/>
              </a:lnSpc>
              <a:spcBef>
                <a:spcPts val="0"/>
              </a:spcBef>
              <a:spcAft>
                <a:spcPts val="0"/>
              </a:spcAft>
              <a:buClr>
                <a:srgbClr val="111111"/>
              </a:buClr>
              <a:buSzPts val="2600"/>
              <a:buNone/>
              <a:defRPr i="1" sz="2600"/>
            </a:lvl6pPr>
            <a:lvl7pPr lvl="6" algn="l">
              <a:lnSpc>
                <a:spcPct val="100000"/>
              </a:lnSpc>
              <a:spcBef>
                <a:spcPts val="0"/>
              </a:spcBef>
              <a:spcAft>
                <a:spcPts val="0"/>
              </a:spcAft>
              <a:buClr>
                <a:srgbClr val="111111"/>
              </a:buClr>
              <a:buSzPts val="2600"/>
              <a:buNone/>
              <a:defRPr i="1" sz="2600"/>
            </a:lvl7pPr>
            <a:lvl8pPr lvl="7" algn="l">
              <a:lnSpc>
                <a:spcPct val="100000"/>
              </a:lnSpc>
              <a:spcBef>
                <a:spcPts val="0"/>
              </a:spcBef>
              <a:spcAft>
                <a:spcPts val="0"/>
              </a:spcAft>
              <a:buClr>
                <a:srgbClr val="111111"/>
              </a:buClr>
              <a:buSzPts val="2600"/>
              <a:buNone/>
              <a:defRPr i="1" sz="2600"/>
            </a:lvl8pPr>
            <a:lvl9pPr lvl="8" algn="l">
              <a:lnSpc>
                <a:spcPct val="100000"/>
              </a:lnSpc>
              <a:spcBef>
                <a:spcPts val="0"/>
              </a:spcBef>
              <a:spcAft>
                <a:spcPts val="0"/>
              </a:spcAft>
              <a:buClr>
                <a:srgbClr val="111111"/>
              </a:buClr>
              <a:buSzPts val="2600"/>
              <a:buNone/>
              <a:defRPr i="1" sz="2600"/>
            </a:lvl9pPr>
          </a:lstStyle>
          <a:p/>
        </p:txBody>
      </p:sp>
      <p:pic>
        <p:nvPicPr>
          <p:cNvPr descr="http://lvgreenways.org/wp-content/themes/greenways2016/images/logo-dnl.png" id="55" name="Google Shape;55;p34"/>
          <p:cNvPicPr preferRelativeResize="0"/>
          <p:nvPr/>
        </p:nvPicPr>
        <p:blipFill rotWithShape="1">
          <a:blip r:embed="rId2">
            <a:alphaModFix/>
          </a:blip>
          <a:srcRect b="0" l="0" r="0" t="0"/>
          <a:stretch/>
        </p:blipFill>
        <p:spPr>
          <a:xfrm>
            <a:off x="192123" y="6100598"/>
            <a:ext cx="2921130" cy="641026"/>
          </a:xfrm>
          <a:prstGeom prst="rect">
            <a:avLst/>
          </a:prstGeom>
          <a:noFill/>
          <a:ln>
            <a:noFill/>
          </a:ln>
        </p:spPr>
      </p:pic>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p:cSld name="Title + 1 column">
    <p:spTree>
      <p:nvGrpSpPr>
        <p:cNvPr id="56" name="Shape 56"/>
        <p:cNvGrpSpPr/>
        <p:nvPr/>
      </p:nvGrpSpPr>
      <p:grpSpPr>
        <a:xfrm>
          <a:off x="0" y="0"/>
          <a:ext cx="0" cy="0"/>
          <a:chOff x="0" y="0"/>
          <a:chExt cx="0" cy="0"/>
        </a:xfrm>
      </p:grpSpPr>
      <p:sp>
        <p:nvSpPr>
          <p:cNvPr id="57" name="Google Shape;57;p35"/>
          <p:cNvSpPr/>
          <p:nvPr/>
        </p:nvSpPr>
        <p:spPr>
          <a:xfrm>
            <a:off x="1169102" y="961800"/>
            <a:ext cx="7441499" cy="53628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58" name="Google Shape;58;p35"/>
          <p:cNvSpPr txBox="1"/>
          <p:nvPr>
            <p:ph type="title"/>
          </p:nvPr>
        </p:nvSpPr>
        <p:spPr>
          <a:xfrm>
            <a:off x="533402" y="533404"/>
            <a:ext cx="2106599" cy="1309199"/>
          </a:xfrm>
          <a:prstGeom prst="rect">
            <a:avLst/>
          </a:prstGeom>
          <a:noFill/>
          <a:ln cap="flat" cmpd="sng" w="76200">
            <a:solidFill>
              <a:srgbClr val="8C2842"/>
            </a:solidFill>
            <a:prstDash val="solid"/>
            <a:miter lim="8000"/>
            <a:headEnd len="sm" w="sm" type="none"/>
            <a:tailEnd len="sm" w="sm" type="none"/>
          </a:ln>
        </p:spPr>
        <p:txBody>
          <a:bodyPr anchorCtr="0" anchor="t" bIns="91425" lIns="91425" spcFirstLastPara="1" rIns="91425" wrap="square" tIns="91425">
            <a:noAutofit/>
          </a:bodyPr>
          <a:lstStyle>
            <a:lvl1pPr lvl="0" algn="l">
              <a:lnSpc>
                <a:spcPct val="100000"/>
              </a:lnSpc>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59" name="Google Shape;59;p35"/>
          <p:cNvSpPr txBox="1"/>
          <p:nvPr>
            <p:ph idx="1" type="body"/>
          </p:nvPr>
        </p:nvSpPr>
        <p:spPr>
          <a:xfrm>
            <a:off x="3203052" y="1205250"/>
            <a:ext cx="5185199" cy="4899600"/>
          </a:xfrm>
          <a:prstGeom prst="rect">
            <a:avLst/>
          </a:prstGeom>
          <a:noFill/>
          <a:ln>
            <a:noFill/>
          </a:ln>
        </p:spPr>
        <p:txBody>
          <a:bodyPr anchorCtr="0" anchor="t" bIns="91425" lIns="91425" spcFirstLastPara="1" rIns="91425" wrap="square" tIns="91425">
            <a:noAutofit/>
          </a:bodyPr>
          <a:lstStyle>
            <a:lvl1pPr indent="-406400" lvl="0" marL="457200" algn="l">
              <a:lnSpc>
                <a:spcPct val="100000"/>
              </a:lnSpc>
              <a:spcBef>
                <a:spcPts val="0"/>
              </a:spcBef>
              <a:spcAft>
                <a:spcPts val="0"/>
              </a:spcAft>
              <a:buSzPts val="2800"/>
              <a:buChar char="□"/>
              <a:defRPr sz="2800"/>
            </a:lvl1pPr>
            <a:lvl2pPr indent="-368300" lvl="1" marL="914400" algn="l">
              <a:lnSpc>
                <a:spcPct val="100000"/>
              </a:lnSpc>
              <a:spcBef>
                <a:spcPts val="0"/>
              </a:spcBef>
              <a:spcAft>
                <a:spcPts val="0"/>
              </a:spcAft>
              <a:buSzPts val="2200"/>
              <a:buChar char="■"/>
              <a:defRPr sz="2200"/>
            </a:lvl2pPr>
            <a:lvl3pPr indent="-368300" lvl="2" marL="1371600" algn="l">
              <a:lnSpc>
                <a:spcPct val="100000"/>
              </a:lnSpc>
              <a:spcBef>
                <a:spcPts val="0"/>
              </a:spcBef>
              <a:spcAft>
                <a:spcPts val="0"/>
              </a:spcAft>
              <a:buSzPts val="2200"/>
              <a:buChar char="▣"/>
              <a:defRPr sz="2200"/>
            </a:lvl3pPr>
            <a:lvl4pPr indent="-368300" lvl="3" marL="1828800" algn="l">
              <a:lnSpc>
                <a:spcPct val="100000"/>
              </a:lnSpc>
              <a:spcBef>
                <a:spcPts val="0"/>
              </a:spcBef>
              <a:spcAft>
                <a:spcPts val="0"/>
              </a:spcAft>
              <a:buSzPts val="2200"/>
              <a:buChar char="●"/>
              <a:defRPr sz="2200"/>
            </a:lvl4pPr>
            <a:lvl5pPr indent="-368300" lvl="4" marL="2286000" algn="l">
              <a:lnSpc>
                <a:spcPct val="100000"/>
              </a:lnSpc>
              <a:spcBef>
                <a:spcPts val="0"/>
              </a:spcBef>
              <a:spcAft>
                <a:spcPts val="0"/>
              </a:spcAft>
              <a:buSzPts val="2200"/>
              <a:buChar char="○"/>
              <a:defRPr sz="2200"/>
            </a:lvl5pPr>
            <a:lvl6pPr indent="-368300" lvl="5" marL="2743200" algn="l">
              <a:lnSpc>
                <a:spcPct val="100000"/>
              </a:lnSpc>
              <a:spcBef>
                <a:spcPts val="0"/>
              </a:spcBef>
              <a:spcAft>
                <a:spcPts val="0"/>
              </a:spcAft>
              <a:buSzPts val="2200"/>
              <a:buChar char="■"/>
              <a:defRPr sz="2200"/>
            </a:lvl6pPr>
            <a:lvl7pPr indent="-368300" lvl="6" marL="3200400" algn="l">
              <a:lnSpc>
                <a:spcPct val="100000"/>
              </a:lnSpc>
              <a:spcBef>
                <a:spcPts val="0"/>
              </a:spcBef>
              <a:spcAft>
                <a:spcPts val="0"/>
              </a:spcAft>
              <a:buSzPts val="2200"/>
              <a:buChar char="●"/>
              <a:defRPr sz="2200"/>
            </a:lvl7pPr>
            <a:lvl8pPr indent="-368300" lvl="7" marL="3657600" algn="l">
              <a:lnSpc>
                <a:spcPct val="100000"/>
              </a:lnSpc>
              <a:spcBef>
                <a:spcPts val="0"/>
              </a:spcBef>
              <a:spcAft>
                <a:spcPts val="0"/>
              </a:spcAft>
              <a:buSzPts val="2200"/>
              <a:buChar char="○"/>
              <a:defRPr sz="2200"/>
            </a:lvl8pPr>
            <a:lvl9pPr indent="-368300" lvl="8" marL="4114800" algn="l">
              <a:lnSpc>
                <a:spcPct val="100000"/>
              </a:lnSpc>
              <a:spcBef>
                <a:spcPts val="0"/>
              </a:spcBef>
              <a:spcAft>
                <a:spcPts val="0"/>
              </a:spcAft>
              <a:buSzPts val="2200"/>
              <a:buChar char="■"/>
              <a:defRPr sz="2200"/>
            </a:lvl9pPr>
          </a:lstStyle>
          <a:p/>
        </p:txBody>
      </p:sp>
      <p:pic>
        <p:nvPicPr>
          <p:cNvPr descr="http://lvgreenways.org/wp-content/themes/greenways2016/images/logo-dnl.png" id="60" name="Google Shape;60;p35"/>
          <p:cNvPicPr preferRelativeResize="0"/>
          <p:nvPr/>
        </p:nvPicPr>
        <p:blipFill rotWithShape="1">
          <a:blip r:embed="rId2">
            <a:alphaModFix/>
          </a:blip>
          <a:srcRect b="0" l="0" r="0" t="0"/>
          <a:stretch/>
        </p:blipFill>
        <p:spPr>
          <a:xfrm>
            <a:off x="192123" y="6100598"/>
            <a:ext cx="2921130" cy="641026"/>
          </a:xfrm>
          <a:prstGeom prst="rect">
            <a:avLst/>
          </a:prstGeom>
          <a:noFill/>
          <a:ln>
            <a:noFill/>
          </a:ln>
        </p:spPr>
      </p:pic>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p:cSld name="Title + 2 columns">
    <p:spTree>
      <p:nvGrpSpPr>
        <p:cNvPr id="61" name="Shape 61"/>
        <p:cNvGrpSpPr/>
        <p:nvPr/>
      </p:nvGrpSpPr>
      <p:grpSpPr>
        <a:xfrm>
          <a:off x="0" y="0"/>
          <a:ext cx="0" cy="0"/>
          <a:chOff x="0" y="0"/>
          <a:chExt cx="0" cy="0"/>
        </a:xfrm>
      </p:grpSpPr>
      <p:sp>
        <p:nvSpPr>
          <p:cNvPr id="62" name="Google Shape;62;p36"/>
          <p:cNvSpPr/>
          <p:nvPr/>
        </p:nvSpPr>
        <p:spPr>
          <a:xfrm>
            <a:off x="1169102" y="961800"/>
            <a:ext cx="7441499" cy="53628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63" name="Google Shape;63;p36"/>
          <p:cNvSpPr txBox="1"/>
          <p:nvPr>
            <p:ph type="title"/>
          </p:nvPr>
        </p:nvSpPr>
        <p:spPr>
          <a:xfrm>
            <a:off x="533402" y="533404"/>
            <a:ext cx="2106599" cy="1309199"/>
          </a:xfrm>
          <a:prstGeom prst="rect">
            <a:avLst/>
          </a:prstGeom>
          <a:noFill/>
          <a:ln cap="flat" cmpd="sng" w="76200">
            <a:solidFill>
              <a:srgbClr val="8C2842"/>
            </a:solidFill>
            <a:prstDash val="solid"/>
            <a:miter lim="8000"/>
            <a:headEnd len="sm" w="sm" type="none"/>
            <a:tailEnd len="sm" w="sm" type="none"/>
          </a:ln>
        </p:spPr>
        <p:txBody>
          <a:bodyPr anchorCtr="0" anchor="t" bIns="91425" lIns="91425" spcFirstLastPara="1" rIns="91425" wrap="square" tIns="91425">
            <a:noAutofit/>
          </a:bodyPr>
          <a:lstStyle>
            <a:lvl1pPr lvl="0" algn="l">
              <a:lnSpc>
                <a:spcPct val="100000"/>
              </a:lnSpc>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64" name="Google Shape;64;p36"/>
          <p:cNvSpPr txBox="1"/>
          <p:nvPr>
            <p:ph idx="1" type="body"/>
          </p:nvPr>
        </p:nvSpPr>
        <p:spPr>
          <a:xfrm>
            <a:off x="3012775" y="1403325"/>
            <a:ext cx="2597400" cy="4709400"/>
          </a:xfrm>
          <a:prstGeom prst="rect">
            <a:avLst/>
          </a:prstGeom>
          <a:noFill/>
          <a:ln>
            <a:noFill/>
          </a:ln>
        </p:spPr>
        <p:txBody>
          <a:bodyPr anchorCtr="0" anchor="t" bIns="91425" lIns="91425" spcFirstLastPara="1" rIns="91425" wrap="square" tIns="91425">
            <a:noAutofit/>
          </a:bodyPr>
          <a:lstStyle>
            <a:lvl1pPr indent="-355600" lvl="0" marL="457200" algn="l">
              <a:lnSpc>
                <a:spcPct val="100000"/>
              </a:lnSpc>
              <a:spcBef>
                <a:spcPts val="0"/>
              </a:spcBef>
              <a:spcAft>
                <a:spcPts val="0"/>
              </a:spcAft>
              <a:buSzPts val="2000"/>
              <a:buChar char="□"/>
              <a:defRPr sz="2000"/>
            </a:lvl1pPr>
            <a:lvl2pPr indent="-355600" lvl="1" marL="914400" algn="l">
              <a:lnSpc>
                <a:spcPct val="100000"/>
              </a:lnSpc>
              <a:spcBef>
                <a:spcPts val="0"/>
              </a:spcBef>
              <a:spcAft>
                <a:spcPts val="0"/>
              </a:spcAft>
              <a:buSzPts val="2000"/>
              <a:buChar char="■"/>
              <a:defRPr sz="2000"/>
            </a:lvl2pPr>
            <a:lvl3pPr indent="-355600" lvl="2" marL="1371600" algn="l">
              <a:lnSpc>
                <a:spcPct val="100000"/>
              </a:lnSpc>
              <a:spcBef>
                <a:spcPts val="0"/>
              </a:spcBef>
              <a:spcAft>
                <a:spcPts val="0"/>
              </a:spcAft>
              <a:buSzPts val="2000"/>
              <a:buChar char="▣"/>
              <a:defRPr sz="2000"/>
            </a:lvl3pPr>
            <a:lvl4pPr indent="-355600" lvl="3" marL="1828800" algn="l">
              <a:lnSpc>
                <a:spcPct val="100000"/>
              </a:lnSpc>
              <a:spcBef>
                <a:spcPts val="0"/>
              </a:spcBef>
              <a:spcAft>
                <a:spcPts val="0"/>
              </a:spcAft>
              <a:buSzPts val="2000"/>
              <a:buChar char="●"/>
              <a:defRPr sz="2000"/>
            </a:lvl4pPr>
            <a:lvl5pPr indent="-355600" lvl="4" marL="2286000" algn="l">
              <a:lnSpc>
                <a:spcPct val="100000"/>
              </a:lnSpc>
              <a:spcBef>
                <a:spcPts val="0"/>
              </a:spcBef>
              <a:spcAft>
                <a:spcPts val="0"/>
              </a:spcAft>
              <a:buSzPts val="2000"/>
              <a:buChar char="○"/>
              <a:defRPr sz="2000"/>
            </a:lvl5pPr>
            <a:lvl6pPr indent="-355600" lvl="5" marL="2743200" algn="l">
              <a:lnSpc>
                <a:spcPct val="100000"/>
              </a:lnSpc>
              <a:spcBef>
                <a:spcPts val="0"/>
              </a:spcBef>
              <a:spcAft>
                <a:spcPts val="0"/>
              </a:spcAft>
              <a:buSzPts val="2000"/>
              <a:buChar char="■"/>
              <a:defRPr sz="2000"/>
            </a:lvl6pPr>
            <a:lvl7pPr indent="-355600" lvl="6" marL="3200400" algn="l">
              <a:lnSpc>
                <a:spcPct val="100000"/>
              </a:lnSpc>
              <a:spcBef>
                <a:spcPts val="0"/>
              </a:spcBef>
              <a:spcAft>
                <a:spcPts val="0"/>
              </a:spcAft>
              <a:buSzPts val="2000"/>
              <a:buChar char="●"/>
              <a:defRPr sz="2000"/>
            </a:lvl7pPr>
            <a:lvl8pPr indent="-355600" lvl="7" marL="3657600" algn="l">
              <a:lnSpc>
                <a:spcPct val="100000"/>
              </a:lnSpc>
              <a:spcBef>
                <a:spcPts val="0"/>
              </a:spcBef>
              <a:spcAft>
                <a:spcPts val="0"/>
              </a:spcAft>
              <a:buSzPts val="2000"/>
              <a:buChar char="○"/>
              <a:defRPr sz="2000"/>
            </a:lvl8pPr>
            <a:lvl9pPr indent="-355600" lvl="8" marL="4114800" algn="l">
              <a:lnSpc>
                <a:spcPct val="100000"/>
              </a:lnSpc>
              <a:spcBef>
                <a:spcPts val="0"/>
              </a:spcBef>
              <a:spcAft>
                <a:spcPts val="0"/>
              </a:spcAft>
              <a:buSzPts val="2000"/>
              <a:buChar char="■"/>
              <a:defRPr sz="2000"/>
            </a:lvl9pPr>
          </a:lstStyle>
          <a:p/>
        </p:txBody>
      </p:sp>
      <p:sp>
        <p:nvSpPr>
          <p:cNvPr id="65" name="Google Shape;65;p36"/>
          <p:cNvSpPr txBox="1"/>
          <p:nvPr>
            <p:ph idx="2" type="body"/>
          </p:nvPr>
        </p:nvSpPr>
        <p:spPr>
          <a:xfrm>
            <a:off x="5766772" y="1403325"/>
            <a:ext cx="2597400" cy="4709400"/>
          </a:xfrm>
          <a:prstGeom prst="rect">
            <a:avLst/>
          </a:prstGeom>
          <a:noFill/>
          <a:ln>
            <a:noFill/>
          </a:ln>
        </p:spPr>
        <p:txBody>
          <a:bodyPr anchorCtr="0" anchor="t" bIns="91425" lIns="91425" spcFirstLastPara="1" rIns="91425" wrap="square" tIns="91425">
            <a:noAutofit/>
          </a:bodyPr>
          <a:lstStyle>
            <a:lvl1pPr indent="-355600" lvl="0" marL="457200" algn="l">
              <a:lnSpc>
                <a:spcPct val="100000"/>
              </a:lnSpc>
              <a:spcBef>
                <a:spcPts val="0"/>
              </a:spcBef>
              <a:spcAft>
                <a:spcPts val="0"/>
              </a:spcAft>
              <a:buSzPts val="2000"/>
              <a:buChar char="□"/>
              <a:defRPr sz="2000"/>
            </a:lvl1pPr>
            <a:lvl2pPr indent="-355600" lvl="1" marL="914400" algn="l">
              <a:lnSpc>
                <a:spcPct val="100000"/>
              </a:lnSpc>
              <a:spcBef>
                <a:spcPts val="0"/>
              </a:spcBef>
              <a:spcAft>
                <a:spcPts val="0"/>
              </a:spcAft>
              <a:buSzPts val="2000"/>
              <a:buChar char="■"/>
              <a:defRPr sz="2000"/>
            </a:lvl2pPr>
            <a:lvl3pPr indent="-355600" lvl="2" marL="1371600" algn="l">
              <a:lnSpc>
                <a:spcPct val="100000"/>
              </a:lnSpc>
              <a:spcBef>
                <a:spcPts val="0"/>
              </a:spcBef>
              <a:spcAft>
                <a:spcPts val="0"/>
              </a:spcAft>
              <a:buSzPts val="2000"/>
              <a:buChar char="▣"/>
              <a:defRPr sz="2000"/>
            </a:lvl3pPr>
            <a:lvl4pPr indent="-355600" lvl="3" marL="1828800" algn="l">
              <a:lnSpc>
                <a:spcPct val="100000"/>
              </a:lnSpc>
              <a:spcBef>
                <a:spcPts val="0"/>
              </a:spcBef>
              <a:spcAft>
                <a:spcPts val="0"/>
              </a:spcAft>
              <a:buSzPts val="2000"/>
              <a:buChar char="●"/>
              <a:defRPr sz="2000"/>
            </a:lvl4pPr>
            <a:lvl5pPr indent="-355600" lvl="4" marL="2286000" algn="l">
              <a:lnSpc>
                <a:spcPct val="100000"/>
              </a:lnSpc>
              <a:spcBef>
                <a:spcPts val="0"/>
              </a:spcBef>
              <a:spcAft>
                <a:spcPts val="0"/>
              </a:spcAft>
              <a:buSzPts val="2000"/>
              <a:buChar char="○"/>
              <a:defRPr sz="2000"/>
            </a:lvl5pPr>
            <a:lvl6pPr indent="-355600" lvl="5" marL="2743200" algn="l">
              <a:lnSpc>
                <a:spcPct val="100000"/>
              </a:lnSpc>
              <a:spcBef>
                <a:spcPts val="0"/>
              </a:spcBef>
              <a:spcAft>
                <a:spcPts val="0"/>
              </a:spcAft>
              <a:buSzPts val="2000"/>
              <a:buChar char="■"/>
              <a:defRPr sz="2000"/>
            </a:lvl6pPr>
            <a:lvl7pPr indent="-355600" lvl="6" marL="3200400" algn="l">
              <a:lnSpc>
                <a:spcPct val="100000"/>
              </a:lnSpc>
              <a:spcBef>
                <a:spcPts val="0"/>
              </a:spcBef>
              <a:spcAft>
                <a:spcPts val="0"/>
              </a:spcAft>
              <a:buSzPts val="2000"/>
              <a:buChar char="●"/>
              <a:defRPr sz="2000"/>
            </a:lvl7pPr>
            <a:lvl8pPr indent="-355600" lvl="7" marL="3657600" algn="l">
              <a:lnSpc>
                <a:spcPct val="100000"/>
              </a:lnSpc>
              <a:spcBef>
                <a:spcPts val="0"/>
              </a:spcBef>
              <a:spcAft>
                <a:spcPts val="0"/>
              </a:spcAft>
              <a:buSzPts val="2000"/>
              <a:buChar char="○"/>
              <a:defRPr sz="2000"/>
            </a:lvl8pPr>
            <a:lvl9pPr indent="-355600" lvl="8" marL="4114800" algn="l">
              <a:lnSpc>
                <a:spcPct val="100000"/>
              </a:lnSpc>
              <a:spcBef>
                <a:spcPts val="0"/>
              </a:spcBef>
              <a:spcAft>
                <a:spcPts val="0"/>
              </a:spcAft>
              <a:buSzPts val="2000"/>
              <a:buChar char="■"/>
              <a:defRPr sz="2000"/>
            </a:lvl9pPr>
          </a:lstStyle>
          <a:p/>
        </p:txBody>
      </p:sp>
      <p:pic>
        <p:nvPicPr>
          <p:cNvPr descr="http://lvgreenways.org/wp-content/themes/greenways2016/images/logo-dnl.png" id="66" name="Google Shape;66;p36"/>
          <p:cNvPicPr preferRelativeResize="0"/>
          <p:nvPr/>
        </p:nvPicPr>
        <p:blipFill rotWithShape="1">
          <a:blip r:embed="rId2">
            <a:alphaModFix/>
          </a:blip>
          <a:srcRect b="0" l="0" r="0" t="0"/>
          <a:stretch/>
        </p:blipFill>
        <p:spPr>
          <a:xfrm>
            <a:off x="192123" y="6100598"/>
            <a:ext cx="2921130" cy="641026"/>
          </a:xfrm>
          <a:prstGeom prst="rect">
            <a:avLst/>
          </a:prstGeom>
          <a:noFill/>
          <a:ln>
            <a:noFill/>
          </a:ln>
        </p:spPr>
      </p:pic>
    </p:spTree>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 1 column">
  <p:cSld name="1_Title + 1 column 2">
    <p:spTree>
      <p:nvGrpSpPr>
        <p:cNvPr id="67" name="Shape 67"/>
        <p:cNvGrpSpPr/>
        <p:nvPr/>
      </p:nvGrpSpPr>
      <p:grpSpPr>
        <a:xfrm>
          <a:off x="0" y="0"/>
          <a:ext cx="0" cy="0"/>
          <a:chOff x="0" y="0"/>
          <a:chExt cx="0" cy="0"/>
        </a:xfrm>
      </p:grpSpPr>
      <p:sp>
        <p:nvSpPr>
          <p:cNvPr id="68" name="Google Shape;68;p37"/>
          <p:cNvSpPr/>
          <p:nvPr/>
        </p:nvSpPr>
        <p:spPr>
          <a:xfrm>
            <a:off x="1169102" y="961800"/>
            <a:ext cx="7441499" cy="53628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69" name="Google Shape;69;p37"/>
          <p:cNvSpPr txBox="1"/>
          <p:nvPr>
            <p:ph type="title"/>
          </p:nvPr>
        </p:nvSpPr>
        <p:spPr>
          <a:xfrm>
            <a:off x="533402" y="533404"/>
            <a:ext cx="2106599" cy="1309199"/>
          </a:xfrm>
          <a:prstGeom prst="rect">
            <a:avLst/>
          </a:prstGeom>
          <a:noFill/>
          <a:ln cap="flat" cmpd="sng" w="76200">
            <a:solidFill>
              <a:srgbClr val="8C2842"/>
            </a:solidFill>
            <a:prstDash val="solid"/>
            <a:miter lim="8000"/>
            <a:headEnd len="sm" w="sm" type="none"/>
            <a:tailEnd len="sm" w="sm" type="none"/>
          </a:ln>
        </p:spPr>
        <p:txBody>
          <a:bodyPr anchorCtr="0" anchor="t" bIns="91425" lIns="91425" spcFirstLastPara="1" rIns="91425" wrap="square" tIns="91425">
            <a:noAutofit/>
          </a:bodyPr>
          <a:lstStyle>
            <a:lvl1pPr lvl="0" algn="l">
              <a:lnSpc>
                <a:spcPct val="100000"/>
              </a:lnSpc>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0" name="Google Shape;70;p37"/>
          <p:cNvSpPr txBox="1"/>
          <p:nvPr>
            <p:ph idx="1" type="body"/>
          </p:nvPr>
        </p:nvSpPr>
        <p:spPr>
          <a:xfrm>
            <a:off x="3203052" y="1205250"/>
            <a:ext cx="5185199" cy="4899600"/>
          </a:xfrm>
          <a:prstGeom prst="rect">
            <a:avLst/>
          </a:prstGeom>
          <a:noFill/>
          <a:ln>
            <a:noFill/>
          </a:ln>
        </p:spPr>
        <p:txBody>
          <a:bodyPr anchorCtr="0" anchor="t" bIns="91425" lIns="91425" spcFirstLastPara="1" rIns="91425" wrap="square" tIns="91425">
            <a:noAutofit/>
          </a:bodyPr>
          <a:lstStyle>
            <a:lvl1pPr indent="-406400" lvl="0" marL="457200" algn="l">
              <a:lnSpc>
                <a:spcPct val="100000"/>
              </a:lnSpc>
              <a:spcBef>
                <a:spcPts val="0"/>
              </a:spcBef>
              <a:spcAft>
                <a:spcPts val="0"/>
              </a:spcAft>
              <a:buSzPts val="2800"/>
              <a:buChar char="□"/>
              <a:defRPr sz="2800"/>
            </a:lvl1pPr>
            <a:lvl2pPr indent="-368300" lvl="1" marL="914400" algn="l">
              <a:lnSpc>
                <a:spcPct val="100000"/>
              </a:lnSpc>
              <a:spcBef>
                <a:spcPts val="0"/>
              </a:spcBef>
              <a:spcAft>
                <a:spcPts val="0"/>
              </a:spcAft>
              <a:buSzPts val="2200"/>
              <a:buChar char="■"/>
              <a:defRPr sz="2200"/>
            </a:lvl2pPr>
            <a:lvl3pPr indent="-368300" lvl="2" marL="1371600" algn="l">
              <a:lnSpc>
                <a:spcPct val="100000"/>
              </a:lnSpc>
              <a:spcBef>
                <a:spcPts val="0"/>
              </a:spcBef>
              <a:spcAft>
                <a:spcPts val="0"/>
              </a:spcAft>
              <a:buSzPts val="2200"/>
              <a:buChar char="▣"/>
              <a:defRPr sz="2200"/>
            </a:lvl3pPr>
            <a:lvl4pPr indent="-368300" lvl="3" marL="1828800" algn="l">
              <a:lnSpc>
                <a:spcPct val="100000"/>
              </a:lnSpc>
              <a:spcBef>
                <a:spcPts val="0"/>
              </a:spcBef>
              <a:spcAft>
                <a:spcPts val="0"/>
              </a:spcAft>
              <a:buSzPts val="2200"/>
              <a:buChar char="●"/>
              <a:defRPr sz="2200"/>
            </a:lvl4pPr>
            <a:lvl5pPr indent="-368300" lvl="4" marL="2286000" algn="l">
              <a:lnSpc>
                <a:spcPct val="100000"/>
              </a:lnSpc>
              <a:spcBef>
                <a:spcPts val="0"/>
              </a:spcBef>
              <a:spcAft>
                <a:spcPts val="0"/>
              </a:spcAft>
              <a:buSzPts val="2200"/>
              <a:buChar char="○"/>
              <a:defRPr sz="2200"/>
            </a:lvl5pPr>
            <a:lvl6pPr indent="-368300" lvl="5" marL="2743200" algn="l">
              <a:lnSpc>
                <a:spcPct val="100000"/>
              </a:lnSpc>
              <a:spcBef>
                <a:spcPts val="0"/>
              </a:spcBef>
              <a:spcAft>
                <a:spcPts val="0"/>
              </a:spcAft>
              <a:buSzPts val="2200"/>
              <a:buChar char="■"/>
              <a:defRPr sz="2200"/>
            </a:lvl6pPr>
            <a:lvl7pPr indent="-368300" lvl="6" marL="3200400" algn="l">
              <a:lnSpc>
                <a:spcPct val="100000"/>
              </a:lnSpc>
              <a:spcBef>
                <a:spcPts val="0"/>
              </a:spcBef>
              <a:spcAft>
                <a:spcPts val="0"/>
              </a:spcAft>
              <a:buSzPts val="2200"/>
              <a:buChar char="●"/>
              <a:defRPr sz="2200"/>
            </a:lvl7pPr>
            <a:lvl8pPr indent="-368300" lvl="7" marL="3657600" algn="l">
              <a:lnSpc>
                <a:spcPct val="100000"/>
              </a:lnSpc>
              <a:spcBef>
                <a:spcPts val="0"/>
              </a:spcBef>
              <a:spcAft>
                <a:spcPts val="0"/>
              </a:spcAft>
              <a:buSzPts val="2200"/>
              <a:buChar char="○"/>
              <a:defRPr sz="2200"/>
            </a:lvl8pPr>
            <a:lvl9pPr indent="-368300" lvl="8" marL="4114800" algn="l">
              <a:lnSpc>
                <a:spcPct val="100000"/>
              </a:lnSpc>
              <a:spcBef>
                <a:spcPts val="0"/>
              </a:spcBef>
              <a:spcAft>
                <a:spcPts val="0"/>
              </a:spcAft>
              <a:buSzPts val="2200"/>
              <a:buChar char="■"/>
              <a:defRPr sz="2200"/>
            </a:lvl9pPr>
          </a:lstStyle>
          <a:p/>
        </p:txBody>
      </p:sp>
      <p:grpSp>
        <p:nvGrpSpPr>
          <p:cNvPr id="71" name="Google Shape;71;p37"/>
          <p:cNvGrpSpPr/>
          <p:nvPr/>
        </p:nvGrpSpPr>
        <p:grpSpPr>
          <a:xfrm>
            <a:off x="186398" y="6445468"/>
            <a:ext cx="4940487" cy="316069"/>
            <a:chOff x="-5996955" y="1908251"/>
            <a:chExt cx="12539834" cy="876913"/>
          </a:xfrm>
        </p:grpSpPr>
        <p:pic>
          <p:nvPicPr>
            <p:cNvPr descr="http://delawareandlehigh.org/wp-content/uploads/2017/04/DL_Logo_Lockup_TrailTowns_H.jpg" id="72" name="Google Shape;72;p37"/>
            <p:cNvPicPr preferRelativeResize="0"/>
            <p:nvPr/>
          </p:nvPicPr>
          <p:blipFill rotWithShape="1">
            <a:blip r:embed="rId2">
              <a:alphaModFix/>
            </a:blip>
            <a:srcRect b="69528" l="31305" r="0" t="0"/>
            <a:stretch/>
          </p:blipFill>
          <p:spPr>
            <a:xfrm>
              <a:off x="-5996955" y="1908251"/>
              <a:ext cx="6975006" cy="786452"/>
            </a:xfrm>
            <a:prstGeom prst="rect">
              <a:avLst/>
            </a:prstGeom>
            <a:noFill/>
            <a:ln>
              <a:noFill/>
            </a:ln>
          </p:spPr>
        </p:pic>
        <p:pic>
          <p:nvPicPr>
            <p:cNvPr descr="http://delawareandlehigh.org/wp-content/uploads/2017/04/DL_Logo_Lockup_TrailTowns_H.jpg" id="73" name="Google Shape;73;p37"/>
            <p:cNvPicPr preferRelativeResize="0"/>
            <p:nvPr/>
          </p:nvPicPr>
          <p:blipFill rotWithShape="1">
            <a:blip r:embed="rId3">
              <a:alphaModFix/>
            </a:blip>
            <a:srcRect b="46323" l="31305" r="0" t="30472"/>
            <a:stretch/>
          </p:blipFill>
          <p:spPr>
            <a:xfrm>
              <a:off x="-484692" y="2198756"/>
              <a:ext cx="7027571" cy="586408"/>
            </a:xfrm>
            <a:prstGeom prst="rect">
              <a:avLst/>
            </a:prstGeom>
            <a:noFill/>
            <a:ln>
              <a:noFill/>
            </a:ln>
          </p:spPr>
        </p:pic>
      </p:grpSp>
    </p:spTree>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 1 column">
  <p:cSld name="1_Title + 1 column 3">
    <p:spTree>
      <p:nvGrpSpPr>
        <p:cNvPr id="74" name="Shape 74"/>
        <p:cNvGrpSpPr/>
        <p:nvPr/>
      </p:nvGrpSpPr>
      <p:grpSpPr>
        <a:xfrm>
          <a:off x="0" y="0"/>
          <a:ext cx="0" cy="0"/>
          <a:chOff x="0" y="0"/>
          <a:chExt cx="0" cy="0"/>
        </a:xfrm>
      </p:grpSpPr>
      <p:sp>
        <p:nvSpPr>
          <p:cNvPr id="75" name="Google Shape;75;p38"/>
          <p:cNvSpPr/>
          <p:nvPr/>
        </p:nvSpPr>
        <p:spPr>
          <a:xfrm>
            <a:off x="1169102" y="961800"/>
            <a:ext cx="7441499" cy="53628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76" name="Google Shape;76;p38"/>
          <p:cNvSpPr txBox="1"/>
          <p:nvPr>
            <p:ph type="title"/>
          </p:nvPr>
        </p:nvSpPr>
        <p:spPr>
          <a:xfrm>
            <a:off x="533402" y="533404"/>
            <a:ext cx="2106599" cy="1309199"/>
          </a:xfrm>
          <a:prstGeom prst="rect">
            <a:avLst/>
          </a:prstGeom>
          <a:noFill/>
          <a:ln cap="flat" cmpd="sng" w="76200">
            <a:solidFill>
              <a:srgbClr val="8C2842"/>
            </a:solidFill>
            <a:prstDash val="solid"/>
            <a:miter lim="8000"/>
            <a:headEnd len="sm" w="sm" type="none"/>
            <a:tailEnd len="sm" w="sm" type="none"/>
          </a:ln>
        </p:spPr>
        <p:txBody>
          <a:bodyPr anchorCtr="0" anchor="t" bIns="91425" lIns="91425" spcFirstLastPara="1" rIns="91425" wrap="square" tIns="91425">
            <a:noAutofit/>
          </a:bodyPr>
          <a:lstStyle>
            <a:lvl1pPr lvl="0" algn="l">
              <a:lnSpc>
                <a:spcPct val="100000"/>
              </a:lnSpc>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7" name="Google Shape;77;p38"/>
          <p:cNvSpPr txBox="1"/>
          <p:nvPr>
            <p:ph idx="1" type="body"/>
          </p:nvPr>
        </p:nvSpPr>
        <p:spPr>
          <a:xfrm>
            <a:off x="3203052" y="1205250"/>
            <a:ext cx="5185199" cy="4899600"/>
          </a:xfrm>
          <a:prstGeom prst="rect">
            <a:avLst/>
          </a:prstGeom>
          <a:noFill/>
          <a:ln>
            <a:noFill/>
          </a:ln>
        </p:spPr>
        <p:txBody>
          <a:bodyPr anchorCtr="0" anchor="t" bIns="91425" lIns="91425" spcFirstLastPara="1" rIns="91425" wrap="square" tIns="91425">
            <a:noAutofit/>
          </a:bodyPr>
          <a:lstStyle>
            <a:lvl1pPr indent="-406400" lvl="0" marL="457200" algn="l">
              <a:lnSpc>
                <a:spcPct val="100000"/>
              </a:lnSpc>
              <a:spcBef>
                <a:spcPts val="0"/>
              </a:spcBef>
              <a:spcAft>
                <a:spcPts val="0"/>
              </a:spcAft>
              <a:buSzPts val="2800"/>
              <a:buChar char="□"/>
              <a:defRPr sz="2800"/>
            </a:lvl1pPr>
            <a:lvl2pPr indent="-368300" lvl="1" marL="914400" algn="l">
              <a:lnSpc>
                <a:spcPct val="100000"/>
              </a:lnSpc>
              <a:spcBef>
                <a:spcPts val="0"/>
              </a:spcBef>
              <a:spcAft>
                <a:spcPts val="0"/>
              </a:spcAft>
              <a:buSzPts val="2200"/>
              <a:buChar char="■"/>
              <a:defRPr sz="2200"/>
            </a:lvl2pPr>
            <a:lvl3pPr indent="-368300" lvl="2" marL="1371600" algn="l">
              <a:lnSpc>
                <a:spcPct val="100000"/>
              </a:lnSpc>
              <a:spcBef>
                <a:spcPts val="0"/>
              </a:spcBef>
              <a:spcAft>
                <a:spcPts val="0"/>
              </a:spcAft>
              <a:buSzPts val="2200"/>
              <a:buChar char="▣"/>
              <a:defRPr sz="2200"/>
            </a:lvl3pPr>
            <a:lvl4pPr indent="-368300" lvl="3" marL="1828800" algn="l">
              <a:lnSpc>
                <a:spcPct val="100000"/>
              </a:lnSpc>
              <a:spcBef>
                <a:spcPts val="0"/>
              </a:spcBef>
              <a:spcAft>
                <a:spcPts val="0"/>
              </a:spcAft>
              <a:buSzPts val="2200"/>
              <a:buChar char="●"/>
              <a:defRPr sz="2200"/>
            </a:lvl4pPr>
            <a:lvl5pPr indent="-368300" lvl="4" marL="2286000" algn="l">
              <a:lnSpc>
                <a:spcPct val="100000"/>
              </a:lnSpc>
              <a:spcBef>
                <a:spcPts val="0"/>
              </a:spcBef>
              <a:spcAft>
                <a:spcPts val="0"/>
              </a:spcAft>
              <a:buSzPts val="2200"/>
              <a:buChar char="○"/>
              <a:defRPr sz="2200"/>
            </a:lvl5pPr>
            <a:lvl6pPr indent="-368300" lvl="5" marL="2743200" algn="l">
              <a:lnSpc>
                <a:spcPct val="100000"/>
              </a:lnSpc>
              <a:spcBef>
                <a:spcPts val="0"/>
              </a:spcBef>
              <a:spcAft>
                <a:spcPts val="0"/>
              </a:spcAft>
              <a:buSzPts val="2200"/>
              <a:buChar char="■"/>
              <a:defRPr sz="2200"/>
            </a:lvl6pPr>
            <a:lvl7pPr indent="-368300" lvl="6" marL="3200400" algn="l">
              <a:lnSpc>
                <a:spcPct val="100000"/>
              </a:lnSpc>
              <a:spcBef>
                <a:spcPts val="0"/>
              </a:spcBef>
              <a:spcAft>
                <a:spcPts val="0"/>
              </a:spcAft>
              <a:buSzPts val="2200"/>
              <a:buChar char="●"/>
              <a:defRPr sz="2200"/>
            </a:lvl7pPr>
            <a:lvl8pPr indent="-368300" lvl="7" marL="3657600" algn="l">
              <a:lnSpc>
                <a:spcPct val="100000"/>
              </a:lnSpc>
              <a:spcBef>
                <a:spcPts val="0"/>
              </a:spcBef>
              <a:spcAft>
                <a:spcPts val="0"/>
              </a:spcAft>
              <a:buSzPts val="2200"/>
              <a:buChar char="○"/>
              <a:defRPr sz="2200"/>
            </a:lvl8pPr>
            <a:lvl9pPr indent="-368300" lvl="8" marL="4114800" algn="l">
              <a:lnSpc>
                <a:spcPct val="100000"/>
              </a:lnSpc>
              <a:spcBef>
                <a:spcPts val="0"/>
              </a:spcBef>
              <a:spcAft>
                <a:spcPts val="0"/>
              </a:spcAft>
              <a:buSzPts val="2200"/>
              <a:buChar char="■"/>
              <a:defRPr sz="2200"/>
            </a:lvl9pPr>
          </a:lstStyle>
          <a:p/>
        </p:txBody>
      </p:sp>
      <p:grpSp>
        <p:nvGrpSpPr>
          <p:cNvPr id="78" name="Google Shape;78;p38"/>
          <p:cNvGrpSpPr/>
          <p:nvPr/>
        </p:nvGrpSpPr>
        <p:grpSpPr>
          <a:xfrm>
            <a:off x="186398" y="6445468"/>
            <a:ext cx="4940487" cy="316069"/>
            <a:chOff x="-5996955" y="1908251"/>
            <a:chExt cx="12539834" cy="876913"/>
          </a:xfrm>
        </p:grpSpPr>
        <p:pic>
          <p:nvPicPr>
            <p:cNvPr descr="http://delawareandlehigh.org/wp-content/uploads/2017/04/DL_Logo_Lockup_TrailTowns_H.jpg" id="79" name="Google Shape;79;p38"/>
            <p:cNvPicPr preferRelativeResize="0"/>
            <p:nvPr/>
          </p:nvPicPr>
          <p:blipFill rotWithShape="1">
            <a:blip r:embed="rId2">
              <a:alphaModFix/>
            </a:blip>
            <a:srcRect b="69528" l="31305" r="0" t="0"/>
            <a:stretch/>
          </p:blipFill>
          <p:spPr>
            <a:xfrm>
              <a:off x="-5996955" y="1908251"/>
              <a:ext cx="6975006" cy="786452"/>
            </a:xfrm>
            <a:prstGeom prst="rect">
              <a:avLst/>
            </a:prstGeom>
            <a:noFill/>
            <a:ln>
              <a:noFill/>
            </a:ln>
          </p:spPr>
        </p:pic>
        <p:pic>
          <p:nvPicPr>
            <p:cNvPr descr="http://delawareandlehigh.org/wp-content/uploads/2017/04/DL_Logo_Lockup_TrailTowns_H.jpg" id="80" name="Google Shape;80;p38"/>
            <p:cNvPicPr preferRelativeResize="0"/>
            <p:nvPr/>
          </p:nvPicPr>
          <p:blipFill rotWithShape="1">
            <a:blip r:embed="rId3">
              <a:alphaModFix/>
            </a:blip>
            <a:srcRect b="46323" l="31305" r="0" t="30472"/>
            <a:stretch/>
          </p:blipFill>
          <p:spPr>
            <a:xfrm>
              <a:off x="-484692" y="2198756"/>
              <a:ext cx="7027571" cy="586408"/>
            </a:xfrm>
            <a:prstGeom prst="rect">
              <a:avLst/>
            </a:prstGeom>
            <a:noFill/>
            <a:ln>
              <a:noFill/>
            </a:ln>
          </p:spPr>
        </p:pic>
      </p:grpSp>
    </p:spTree>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81" name="Shape 81"/>
        <p:cNvGrpSpPr/>
        <p:nvPr/>
      </p:nvGrpSpPr>
      <p:grpSpPr>
        <a:xfrm>
          <a:off x="0" y="0"/>
          <a:ext cx="0" cy="0"/>
          <a:chOff x="0" y="0"/>
          <a:chExt cx="0" cy="0"/>
        </a:xfrm>
      </p:grpSpPr>
      <p:sp>
        <p:nvSpPr>
          <p:cNvPr id="82" name="Google Shape;82;p39"/>
          <p:cNvSpPr/>
          <p:nvPr/>
        </p:nvSpPr>
        <p:spPr>
          <a:xfrm>
            <a:off x="759902" y="747600"/>
            <a:ext cx="7624199" cy="53628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pic>
        <p:nvPicPr>
          <p:cNvPr descr="http://lvgreenways.org/wp-content/themes/greenways2016/images/logo-dnl.png" id="83" name="Google Shape;83;p39"/>
          <p:cNvPicPr preferRelativeResize="0"/>
          <p:nvPr/>
        </p:nvPicPr>
        <p:blipFill rotWithShape="1">
          <a:blip r:embed="rId2">
            <a:alphaModFix/>
          </a:blip>
          <a:srcRect b="0" l="0" r="0" t="0"/>
          <a:stretch/>
        </p:blipFill>
        <p:spPr>
          <a:xfrm>
            <a:off x="116709" y="6044037"/>
            <a:ext cx="2921130" cy="641026"/>
          </a:xfrm>
          <a:prstGeom prst="rect">
            <a:avLst/>
          </a:prstGeom>
          <a:noFill/>
          <a:ln>
            <a:noFill/>
          </a:ln>
        </p:spPr>
      </p:pic>
    </p:spTree>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4" name="Shape 84"/>
        <p:cNvGrpSpPr/>
        <p:nvPr/>
      </p:nvGrpSpPr>
      <p:grpSpPr>
        <a:xfrm>
          <a:off x="0" y="0"/>
          <a:ext cx="0" cy="0"/>
          <a:chOff x="0" y="0"/>
          <a:chExt cx="0" cy="0"/>
        </a:xfrm>
      </p:grpSpPr>
      <p:sp>
        <p:nvSpPr>
          <p:cNvPr id="85" name="Google Shape;85;p40"/>
          <p:cNvSpPr txBox="1"/>
          <p:nvPr>
            <p:ph type="title"/>
          </p:nvPr>
        </p:nvSpPr>
        <p:spPr>
          <a:xfrm>
            <a:off x="533402" y="533404"/>
            <a:ext cx="2106599" cy="1309199"/>
          </a:xfrm>
          <a:prstGeom prst="rect">
            <a:avLst/>
          </a:prstGeom>
          <a:noFill/>
          <a:ln cap="flat" cmpd="sng" w="76200">
            <a:solidFill>
              <a:srgbClr val="8C2842"/>
            </a:solidFill>
            <a:prstDash val="solid"/>
            <a:miter lim="8000"/>
            <a:headEnd len="sm" w="sm" type="none"/>
            <a:tailEnd len="sm" w="sm" type="none"/>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p:txBody>
      </p:sp>
      <p:sp>
        <p:nvSpPr>
          <p:cNvPr id="86" name="Google Shape;86;p40"/>
          <p:cNvSpPr txBox="1"/>
          <p:nvPr>
            <p:ph idx="1" type="body"/>
          </p:nvPr>
        </p:nvSpPr>
        <p:spPr>
          <a:xfrm>
            <a:off x="3203052" y="1205250"/>
            <a:ext cx="5185199" cy="4899600"/>
          </a:xfrm>
          <a:prstGeom prst="rect">
            <a:avLst/>
          </a:prstGeom>
          <a:noFill/>
          <a:ln>
            <a:noFill/>
          </a:ln>
        </p:spPr>
        <p:txBody>
          <a:bodyPr anchorCtr="0" anchor="t" bIns="91425" lIns="91425" spcFirstLastPara="1" rIns="91425" wrap="square" tIns="91425">
            <a:noAutofit/>
          </a:bodyPr>
          <a:lstStyle>
            <a:lvl1pPr indent="-342900" lvl="0" marL="457200" algn="l">
              <a:lnSpc>
                <a:spcPct val="100000"/>
              </a:lnSpc>
              <a:spcBef>
                <a:spcPts val="600"/>
              </a:spcBef>
              <a:spcAft>
                <a:spcPts val="0"/>
              </a:spcAft>
              <a:buSzPts val="180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80"/>
              </a:spcBef>
              <a:spcAft>
                <a:spcPts val="0"/>
              </a:spcAft>
              <a:buSzPts val="1800"/>
              <a:buChar char="▣"/>
              <a:defRPr/>
            </a:lvl3pPr>
            <a:lvl4pPr indent="-342900" lvl="3" marL="1828800" algn="l">
              <a:lnSpc>
                <a:spcPct val="100000"/>
              </a:lnSpc>
              <a:spcBef>
                <a:spcPts val="360"/>
              </a:spcBef>
              <a:spcAft>
                <a:spcPts val="0"/>
              </a:spcAft>
              <a:buSzPts val="1800"/>
              <a:buChar char="●"/>
              <a:defRPr/>
            </a:lvl4pPr>
            <a:lvl5pPr indent="-342900" lvl="4" marL="2286000" algn="l">
              <a:lnSpc>
                <a:spcPct val="100000"/>
              </a:lnSpc>
              <a:spcBef>
                <a:spcPts val="360"/>
              </a:spcBef>
              <a:spcAft>
                <a:spcPts val="0"/>
              </a:spcAft>
              <a:buSzPts val="1800"/>
              <a:buChar char="○"/>
              <a:defRPr/>
            </a:lvl5pPr>
            <a:lvl6pPr indent="-342900" lvl="5" marL="2743200" algn="l">
              <a:lnSpc>
                <a:spcPct val="100000"/>
              </a:lnSpc>
              <a:spcBef>
                <a:spcPts val="360"/>
              </a:spcBef>
              <a:spcAft>
                <a:spcPts val="0"/>
              </a:spcAft>
              <a:buSzPts val="1800"/>
              <a:buChar char="■"/>
              <a:defRPr/>
            </a:lvl6pPr>
            <a:lvl7pPr indent="-342900" lvl="6" marL="3200400" algn="l">
              <a:lnSpc>
                <a:spcPct val="100000"/>
              </a:lnSpc>
              <a:spcBef>
                <a:spcPts val="360"/>
              </a:spcBef>
              <a:spcAft>
                <a:spcPts val="0"/>
              </a:spcAft>
              <a:buSzPts val="180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sp>
        <p:nvSpPr>
          <p:cNvPr id="87" name="Google Shape;87;p40"/>
          <p:cNvSpPr txBox="1"/>
          <p:nvPr/>
        </p:nvSpPr>
        <p:spPr>
          <a:xfrm>
            <a:off x="-25400" y="6172200"/>
            <a:ext cx="9144000" cy="5334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rgbClr val="800000"/>
              </a:buClr>
              <a:buSzPts val="1800"/>
              <a:buFont typeface="Arial"/>
              <a:buNone/>
            </a:pPr>
            <a:r>
              <a:rPr lang="en-US" sz="1800">
                <a:solidFill>
                  <a:srgbClr val="800000"/>
                </a:solidFill>
                <a:latin typeface="Tahoma"/>
                <a:ea typeface="Tahoma"/>
                <a:cs typeface="Tahoma"/>
                <a:sym typeface="Tahoma"/>
              </a:rPr>
              <a:t>Connect ● Revitalize ● Preserve ● Celebrate ● Sustain </a:t>
            </a:r>
            <a:endParaRPr sz="1800">
              <a:solidFill>
                <a:srgbClr val="888888"/>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1" name="Shape 91"/>
        <p:cNvGrpSpPr/>
        <p:nvPr/>
      </p:nvGrpSpPr>
      <p:grpSpPr>
        <a:xfrm>
          <a:off x="0" y="0"/>
          <a:ext cx="0" cy="0"/>
          <a:chOff x="0" y="0"/>
          <a:chExt cx="0" cy="0"/>
        </a:xfrm>
      </p:grpSpPr>
      <p:sp>
        <p:nvSpPr>
          <p:cNvPr id="92" name="Google Shape;92;p29"/>
          <p:cNvSpPr/>
          <p:nvPr/>
        </p:nvSpPr>
        <p:spPr>
          <a:xfrm>
            <a:off x="759900" y="747600"/>
            <a:ext cx="7624199" cy="53628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pic>
        <p:nvPicPr>
          <p:cNvPr descr="http://lvgreenways.org/wp-content/themes/greenways2016/images/logo-dnl.png" id="93" name="Google Shape;93;p29"/>
          <p:cNvPicPr preferRelativeResize="0"/>
          <p:nvPr/>
        </p:nvPicPr>
        <p:blipFill rotWithShape="1">
          <a:blip r:embed="rId2">
            <a:alphaModFix/>
          </a:blip>
          <a:srcRect b="0" l="0" r="0" t="0"/>
          <a:stretch/>
        </p:blipFill>
        <p:spPr>
          <a:xfrm>
            <a:off x="116709" y="6044037"/>
            <a:ext cx="2921130" cy="641026"/>
          </a:xfrm>
          <a:prstGeom prst="rect">
            <a:avLst/>
          </a:prstGeom>
          <a:noFill/>
          <a:ln>
            <a:noFill/>
          </a:ln>
        </p:spPr>
      </p:pic>
    </p:spTree>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bg>
      <p:bgPr>
        <a:solidFill>
          <a:srgbClr val="FFFFFF"/>
        </a:solidFill>
      </p:bgPr>
    </p:bg>
    <p:spTree>
      <p:nvGrpSpPr>
        <p:cNvPr id="94" name="Shape 94"/>
        <p:cNvGrpSpPr/>
        <p:nvPr/>
      </p:nvGrpSpPr>
      <p:grpSpPr>
        <a:xfrm>
          <a:off x="0" y="0"/>
          <a:ext cx="0" cy="0"/>
          <a:chOff x="0" y="0"/>
          <a:chExt cx="0" cy="0"/>
        </a:xfrm>
      </p:grpSpPr>
      <p:sp>
        <p:nvSpPr>
          <p:cNvPr id="95" name="Google Shape;95;p41"/>
          <p:cNvSpPr/>
          <p:nvPr/>
        </p:nvSpPr>
        <p:spPr>
          <a:xfrm>
            <a:off x="1169100" y="533390"/>
            <a:ext cx="7441499" cy="53628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96" name="Google Shape;96;p41"/>
          <p:cNvSpPr txBox="1"/>
          <p:nvPr>
            <p:ph type="ctrTitle"/>
          </p:nvPr>
        </p:nvSpPr>
        <p:spPr>
          <a:xfrm>
            <a:off x="533400" y="3337825"/>
            <a:ext cx="5325600" cy="2986799"/>
          </a:xfrm>
          <a:prstGeom prst="rect">
            <a:avLst/>
          </a:prstGeom>
          <a:noFill/>
          <a:ln cap="flat" cmpd="sng" w="114300">
            <a:solidFill>
              <a:srgbClr val="8C2842"/>
            </a:solidFill>
            <a:prstDash val="solid"/>
            <a:round/>
            <a:headEnd len="sm" w="sm" type="none"/>
            <a:tailEnd len="sm" w="sm" type="none"/>
          </a:ln>
        </p:spPr>
        <p:txBody>
          <a:bodyPr anchorCtr="0" anchor="b" bIns="91425" lIns="91425" spcFirstLastPara="1" rIns="91425" wrap="square" tIns="91425">
            <a:noAutofit/>
          </a:bodyPr>
          <a:lstStyle>
            <a:lvl1pPr lvl="0" algn="l">
              <a:lnSpc>
                <a:spcPct val="100000"/>
              </a:lnSpc>
              <a:spcBef>
                <a:spcPts val="0"/>
              </a:spcBef>
              <a:spcAft>
                <a:spcPts val="0"/>
              </a:spcAft>
              <a:buClr>
                <a:srgbClr val="111111"/>
              </a:buClr>
              <a:buSzPts val="6000"/>
              <a:buNone/>
              <a:defRPr sz="6000">
                <a:solidFill>
                  <a:srgbClr val="111111"/>
                </a:solidFill>
              </a:defRPr>
            </a:lvl1pPr>
            <a:lvl2pPr lvl="1" algn="ctr">
              <a:spcBef>
                <a:spcPts val="0"/>
              </a:spcBef>
              <a:spcAft>
                <a:spcPts val="0"/>
              </a:spcAft>
              <a:buClr>
                <a:srgbClr val="111111"/>
              </a:buClr>
              <a:buSzPts val="6000"/>
              <a:buNone/>
              <a:defRPr sz="6000">
                <a:solidFill>
                  <a:srgbClr val="111111"/>
                </a:solidFill>
              </a:defRPr>
            </a:lvl2pPr>
            <a:lvl3pPr lvl="2" algn="ctr">
              <a:spcBef>
                <a:spcPts val="0"/>
              </a:spcBef>
              <a:spcAft>
                <a:spcPts val="0"/>
              </a:spcAft>
              <a:buClr>
                <a:srgbClr val="111111"/>
              </a:buClr>
              <a:buSzPts val="6000"/>
              <a:buNone/>
              <a:defRPr sz="6000">
                <a:solidFill>
                  <a:srgbClr val="111111"/>
                </a:solidFill>
              </a:defRPr>
            </a:lvl3pPr>
            <a:lvl4pPr lvl="3" algn="ctr">
              <a:spcBef>
                <a:spcPts val="0"/>
              </a:spcBef>
              <a:spcAft>
                <a:spcPts val="0"/>
              </a:spcAft>
              <a:buClr>
                <a:srgbClr val="111111"/>
              </a:buClr>
              <a:buSzPts val="6000"/>
              <a:buNone/>
              <a:defRPr sz="6000">
                <a:solidFill>
                  <a:srgbClr val="111111"/>
                </a:solidFill>
              </a:defRPr>
            </a:lvl4pPr>
            <a:lvl5pPr lvl="4" algn="ctr">
              <a:spcBef>
                <a:spcPts val="0"/>
              </a:spcBef>
              <a:spcAft>
                <a:spcPts val="0"/>
              </a:spcAft>
              <a:buClr>
                <a:srgbClr val="111111"/>
              </a:buClr>
              <a:buSzPts val="6000"/>
              <a:buNone/>
              <a:defRPr sz="6000">
                <a:solidFill>
                  <a:srgbClr val="111111"/>
                </a:solidFill>
              </a:defRPr>
            </a:lvl5pPr>
            <a:lvl6pPr lvl="5" algn="ctr">
              <a:spcBef>
                <a:spcPts val="0"/>
              </a:spcBef>
              <a:spcAft>
                <a:spcPts val="0"/>
              </a:spcAft>
              <a:buClr>
                <a:srgbClr val="111111"/>
              </a:buClr>
              <a:buSzPts val="6000"/>
              <a:buNone/>
              <a:defRPr sz="6000">
                <a:solidFill>
                  <a:srgbClr val="111111"/>
                </a:solidFill>
              </a:defRPr>
            </a:lvl6pPr>
            <a:lvl7pPr lvl="6" algn="ctr">
              <a:spcBef>
                <a:spcPts val="0"/>
              </a:spcBef>
              <a:spcAft>
                <a:spcPts val="0"/>
              </a:spcAft>
              <a:buClr>
                <a:srgbClr val="111111"/>
              </a:buClr>
              <a:buSzPts val="6000"/>
              <a:buNone/>
              <a:defRPr sz="6000">
                <a:solidFill>
                  <a:srgbClr val="111111"/>
                </a:solidFill>
              </a:defRPr>
            </a:lvl7pPr>
            <a:lvl8pPr lvl="7" algn="ctr">
              <a:spcBef>
                <a:spcPts val="0"/>
              </a:spcBef>
              <a:spcAft>
                <a:spcPts val="0"/>
              </a:spcAft>
              <a:buClr>
                <a:srgbClr val="111111"/>
              </a:buClr>
              <a:buSzPts val="6000"/>
              <a:buNone/>
              <a:defRPr sz="6000">
                <a:solidFill>
                  <a:srgbClr val="111111"/>
                </a:solidFill>
              </a:defRPr>
            </a:lvl8pPr>
            <a:lvl9pPr lvl="8" algn="ctr">
              <a:spcBef>
                <a:spcPts val="0"/>
              </a:spcBef>
              <a:spcAft>
                <a:spcPts val="0"/>
              </a:spcAft>
              <a:buClr>
                <a:srgbClr val="111111"/>
              </a:buClr>
              <a:buSzPts val="6000"/>
              <a:buNone/>
              <a:defRPr sz="6000">
                <a:solidFill>
                  <a:srgbClr val="111111"/>
                </a:solidFill>
              </a:defRPr>
            </a:lvl9pPr>
          </a:lstStyle>
          <a:p/>
        </p:txBody>
      </p:sp>
    </p:spTree>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Subtitle">
    <p:spTree>
      <p:nvGrpSpPr>
        <p:cNvPr id="97" name="Shape 97"/>
        <p:cNvGrpSpPr/>
        <p:nvPr/>
      </p:nvGrpSpPr>
      <p:grpSpPr>
        <a:xfrm>
          <a:off x="0" y="0"/>
          <a:ext cx="0" cy="0"/>
          <a:chOff x="0" y="0"/>
          <a:chExt cx="0" cy="0"/>
        </a:xfrm>
      </p:grpSpPr>
      <p:sp>
        <p:nvSpPr>
          <p:cNvPr id="98" name="Google Shape;98;p42"/>
          <p:cNvSpPr/>
          <p:nvPr/>
        </p:nvSpPr>
        <p:spPr>
          <a:xfrm>
            <a:off x="1169100" y="533390"/>
            <a:ext cx="7441499" cy="53628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99" name="Google Shape;99;p42"/>
          <p:cNvSpPr txBox="1"/>
          <p:nvPr>
            <p:ph type="ctrTitle"/>
          </p:nvPr>
        </p:nvSpPr>
        <p:spPr>
          <a:xfrm>
            <a:off x="533400" y="3939900"/>
            <a:ext cx="5270100" cy="1546500"/>
          </a:xfrm>
          <a:prstGeom prst="rect">
            <a:avLst/>
          </a:prstGeom>
          <a:noFill/>
          <a:ln cap="flat" cmpd="sng" w="114300">
            <a:solidFill>
              <a:srgbClr val="8C2842"/>
            </a:solidFill>
            <a:prstDash val="solid"/>
            <a:round/>
            <a:headEnd len="sm" w="sm" type="none"/>
            <a:tailEnd len="sm" w="sm" type="none"/>
          </a:ln>
        </p:spPr>
        <p:txBody>
          <a:bodyPr anchorCtr="0" anchor="b" bIns="91425" lIns="91425" spcFirstLastPara="1" rIns="91425" wrap="square" tIns="91425">
            <a:noAutofit/>
          </a:bodyPr>
          <a:lstStyle>
            <a:lvl1pPr lvl="0" algn="l">
              <a:lnSpc>
                <a:spcPct val="100000"/>
              </a:lnSpc>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100" name="Google Shape;100;p42"/>
          <p:cNvSpPr txBox="1"/>
          <p:nvPr>
            <p:ph idx="1" type="subTitle"/>
          </p:nvPr>
        </p:nvSpPr>
        <p:spPr>
          <a:xfrm>
            <a:off x="533400" y="5684600"/>
            <a:ext cx="7783500" cy="639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111111"/>
              </a:buClr>
              <a:buSzPts val="2600"/>
              <a:buNone/>
              <a:defRPr i="1" sz="2600"/>
            </a:lvl1pPr>
            <a:lvl2pPr lvl="1" algn="l">
              <a:lnSpc>
                <a:spcPct val="100000"/>
              </a:lnSpc>
              <a:spcBef>
                <a:spcPts val="0"/>
              </a:spcBef>
              <a:spcAft>
                <a:spcPts val="0"/>
              </a:spcAft>
              <a:buClr>
                <a:srgbClr val="111111"/>
              </a:buClr>
              <a:buSzPts val="2600"/>
              <a:buNone/>
              <a:defRPr i="1" sz="2600"/>
            </a:lvl2pPr>
            <a:lvl3pPr lvl="2" algn="l">
              <a:lnSpc>
                <a:spcPct val="100000"/>
              </a:lnSpc>
              <a:spcBef>
                <a:spcPts val="0"/>
              </a:spcBef>
              <a:spcAft>
                <a:spcPts val="0"/>
              </a:spcAft>
              <a:buClr>
                <a:srgbClr val="111111"/>
              </a:buClr>
              <a:buSzPts val="2600"/>
              <a:buNone/>
              <a:defRPr i="1" sz="2600"/>
            </a:lvl3pPr>
            <a:lvl4pPr lvl="3" algn="l">
              <a:lnSpc>
                <a:spcPct val="100000"/>
              </a:lnSpc>
              <a:spcBef>
                <a:spcPts val="0"/>
              </a:spcBef>
              <a:spcAft>
                <a:spcPts val="0"/>
              </a:spcAft>
              <a:buClr>
                <a:srgbClr val="111111"/>
              </a:buClr>
              <a:buSzPts val="2600"/>
              <a:buNone/>
              <a:defRPr i="1" sz="2600"/>
            </a:lvl4pPr>
            <a:lvl5pPr lvl="4" algn="l">
              <a:lnSpc>
                <a:spcPct val="100000"/>
              </a:lnSpc>
              <a:spcBef>
                <a:spcPts val="0"/>
              </a:spcBef>
              <a:spcAft>
                <a:spcPts val="0"/>
              </a:spcAft>
              <a:buClr>
                <a:srgbClr val="111111"/>
              </a:buClr>
              <a:buSzPts val="2600"/>
              <a:buNone/>
              <a:defRPr i="1" sz="2600"/>
            </a:lvl5pPr>
            <a:lvl6pPr lvl="5" algn="l">
              <a:lnSpc>
                <a:spcPct val="100000"/>
              </a:lnSpc>
              <a:spcBef>
                <a:spcPts val="0"/>
              </a:spcBef>
              <a:spcAft>
                <a:spcPts val="0"/>
              </a:spcAft>
              <a:buClr>
                <a:srgbClr val="111111"/>
              </a:buClr>
              <a:buSzPts val="2600"/>
              <a:buNone/>
              <a:defRPr i="1" sz="2600"/>
            </a:lvl6pPr>
            <a:lvl7pPr lvl="6" algn="l">
              <a:lnSpc>
                <a:spcPct val="100000"/>
              </a:lnSpc>
              <a:spcBef>
                <a:spcPts val="0"/>
              </a:spcBef>
              <a:spcAft>
                <a:spcPts val="0"/>
              </a:spcAft>
              <a:buClr>
                <a:srgbClr val="111111"/>
              </a:buClr>
              <a:buSzPts val="2600"/>
              <a:buNone/>
              <a:defRPr i="1" sz="2600"/>
            </a:lvl7pPr>
            <a:lvl8pPr lvl="7" algn="l">
              <a:lnSpc>
                <a:spcPct val="100000"/>
              </a:lnSpc>
              <a:spcBef>
                <a:spcPts val="0"/>
              </a:spcBef>
              <a:spcAft>
                <a:spcPts val="0"/>
              </a:spcAft>
              <a:buClr>
                <a:srgbClr val="111111"/>
              </a:buClr>
              <a:buSzPts val="2600"/>
              <a:buNone/>
              <a:defRPr i="1" sz="2600"/>
            </a:lvl8pPr>
            <a:lvl9pPr lvl="8" algn="l">
              <a:lnSpc>
                <a:spcPct val="100000"/>
              </a:lnSpc>
              <a:spcBef>
                <a:spcPts val="0"/>
              </a:spcBef>
              <a:spcAft>
                <a:spcPts val="0"/>
              </a:spcAft>
              <a:buClr>
                <a:srgbClr val="111111"/>
              </a:buClr>
              <a:buSzPts val="2600"/>
              <a:buNone/>
              <a:defRPr i="1" sz="2600"/>
            </a:lvl9pPr>
          </a:lstStyle>
          <a:p/>
        </p:txBody>
      </p:sp>
      <p:pic>
        <p:nvPicPr>
          <p:cNvPr descr="http://lvgreenways.org/wp-content/themes/greenways2016/images/logo-dnl.png" id="101" name="Google Shape;101;p42"/>
          <p:cNvPicPr preferRelativeResize="0"/>
          <p:nvPr/>
        </p:nvPicPr>
        <p:blipFill rotWithShape="1">
          <a:blip r:embed="rId2">
            <a:alphaModFix/>
          </a:blip>
          <a:srcRect b="0" l="0" r="0" t="0"/>
          <a:stretch/>
        </p:blipFill>
        <p:spPr>
          <a:xfrm>
            <a:off x="192123" y="6100598"/>
            <a:ext cx="2921130" cy="641026"/>
          </a:xfrm>
          <a:prstGeom prst="rect">
            <a:avLst/>
          </a:prstGeom>
          <a:noFill/>
          <a:ln>
            <a:noFill/>
          </a:ln>
        </p:spPr>
      </p:pic>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 name="Shape 15"/>
        <p:cNvGrpSpPr/>
        <p:nvPr/>
      </p:nvGrpSpPr>
      <p:grpSpPr>
        <a:xfrm>
          <a:off x="0" y="0"/>
          <a:ext cx="0" cy="0"/>
          <a:chOff x="0" y="0"/>
          <a:chExt cx="0" cy="0"/>
        </a:xfrm>
      </p:grpSpPr>
      <p:sp>
        <p:nvSpPr>
          <p:cNvPr id="16" name="Google Shape;16;p24"/>
          <p:cNvSpPr txBox="1"/>
          <p:nvPr>
            <p:ph type="title"/>
          </p:nvPr>
        </p:nvSpPr>
        <p:spPr>
          <a:xfrm>
            <a:off x="533402" y="533404"/>
            <a:ext cx="2106599" cy="1309199"/>
          </a:xfrm>
          <a:prstGeom prst="rect">
            <a:avLst/>
          </a:prstGeom>
          <a:noFill/>
          <a:ln cap="flat" cmpd="sng" w="76200">
            <a:solidFill>
              <a:srgbClr val="8C2842"/>
            </a:solidFill>
            <a:prstDash val="solid"/>
            <a:miter lim="8000"/>
            <a:headEnd len="sm" w="sm" type="none"/>
            <a:tailEnd len="sm" w="sm" type="none"/>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p:txBody>
      </p:sp>
      <p:sp>
        <p:nvSpPr>
          <p:cNvPr id="17" name="Google Shape;17;p24"/>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8" name="Google Shape;18;p24"/>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9" name="Google Shape;19;p24"/>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b="0" i="0" sz="1800" u="none" cap="none" strike="noStrike">
                <a:solidFill>
                  <a:schemeClr val="dk1"/>
                </a:solidFill>
                <a:latin typeface="Arial"/>
                <a:ea typeface="Arial"/>
                <a:cs typeface="Arial"/>
                <a:sym typeface="Arial"/>
              </a:defRPr>
            </a:lvl1pPr>
            <a:lvl2pPr indent="0" lvl="1" marL="0" marR="0" rtl="0" algn="l">
              <a:spcBef>
                <a:spcPts val="0"/>
              </a:spcBef>
              <a:buNone/>
              <a:defRPr b="0" i="0" sz="1800" u="none" cap="none" strike="noStrike">
                <a:solidFill>
                  <a:schemeClr val="dk1"/>
                </a:solidFill>
                <a:latin typeface="Arial"/>
                <a:ea typeface="Arial"/>
                <a:cs typeface="Arial"/>
                <a:sym typeface="Arial"/>
              </a:defRPr>
            </a:lvl2pPr>
            <a:lvl3pPr indent="0" lvl="2" marL="0" marR="0" rtl="0" algn="l">
              <a:spcBef>
                <a:spcPts val="0"/>
              </a:spcBef>
              <a:buNone/>
              <a:defRPr b="0" i="0" sz="1800" u="none" cap="none" strike="noStrike">
                <a:solidFill>
                  <a:schemeClr val="dk1"/>
                </a:solidFill>
                <a:latin typeface="Arial"/>
                <a:ea typeface="Arial"/>
                <a:cs typeface="Arial"/>
                <a:sym typeface="Arial"/>
              </a:defRPr>
            </a:lvl3pPr>
            <a:lvl4pPr indent="0" lvl="3" marL="0" marR="0" rtl="0" algn="l">
              <a:spcBef>
                <a:spcPts val="0"/>
              </a:spcBef>
              <a:buNone/>
              <a:defRPr b="0" i="0" sz="1800" u="none" cap="none" strike="noStrike">
                <a:solidFill>
                  <a:schemeClr val="dk1"/>
                </a:solidFill>
                <a:latin typeface="Arial"/>
                <a:ea typeface="Arial"/>
                <a:cs typeface="Arial"/>
                <a:sym typeface="Arial"/>
              </a:defRPr>
            </a:lvl4pPr>
            <a:lvl5pPr indent="0" lvl="4" marL="0" marR="0" rtl="0" algn="l">
              <a:spcBef>
                <a:spcPts val="0"/>
              </a:spcBef>
              <a:buNone/>
              <a:defRPr b="0" i="0" sz="1800" u="none" cap="none" strike="noStrike">
                <a:solidFill>
                  <a:schemeClr val="dk1"/>
                </a:solidFill>
                <a:latin typeface="Arial"/>
                <a:ea typeface="Arial"/>
                <a:cs typeface="Arial"/>
                <a:sym typeface="Arial"/>
              </a:defRPr>
            </a:lvl5pPr>
            <a:lvl6pPr indent="0" lvl="5" marL="0" marR="0" rtl="0" algn="l">
              <a:spcBef>
                <a:spcPts val="0"/>
              </a:spcBef>
              <a:buNone/>
              <a:defRPr b="0" i="0" sz="1800" u="none" cap="none" strike="noStrike">
                <a:solidFill>
                  <a:schemeClr val="dk1"/>
                </a:solidFill>
                <a:latin typeface="Arial"/>
                <a:ea typeface="Arial"/>
                <a:cs typeface="Arial"/>
                <a:sym typeface="Arial"/>
              </a:defRPr>
            </a:lvl6pPr>
            <a:lvl7pPr indent="0" lvl="6" marL="0" marR="0" rtl="0" algn="l">
              <a:spcBef>
                <a:spcPts val="0"/>
              </a:spcBef>
              <a:buNone/>
              <a:defRPr b="0" i="0" sz="1800" u="none" cap="none" strike="noStrike">
                <a:solidFill>
                  <a:schemeClr val="dk1"/>
                </a:solidFill>
                <a:latin typeface="Arial"/>
                <a:ea typeface="Arial"/>
                <a:cs typeface="Arial"/>
                <a:sym typeface="Arial"/>
              </a:defRPr>
            </a:lvl7pPr>
            <a:lvl8pPr indent="0" lvl="7" marL="0" marR="0" rtl="0" algn="l">
              <a:spcBef>
                <a:spcPts val="0"/>
              </a:spcBef>
              <a:buNone/>
              <a:defRPr b="0" i="0" sz="1800" u="none" cap="none" strike="noStrike">
                <a:solidFill>
                  <a:schemeClr val="dk1"/>
                </a:solidFill>
                <a:latin typeface="Arial"/>
                <a:ea typeface="Arial"/>
                <a:cs typeface="Arial"/>
                <a:sym typeface="Arial"/>
              </a:defRPr>
            </a:lvl8pPr>
            <a:lvl9pPr indent="0" lvl="8" marL="0" marR="0" rtl="0" algn="l">
              <a:spcBef>
                <a:spcPts val="0"/>
              </a:spcBef>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102" name="Shape 102"/>
        <p:cNvGrpSpPr/>
        <p:nvPr/>
      </p:nvGrpSpPr>
      <p:grpSpPr>
        <a:xfrm>
          <a:off x="0" y="0"/>
          <a:ext cx="0" cy="0"/>
          <a:chOff x="0" y="0"/>
          <a:chExt cx="0" cy="0"/>
        </a:xfrm>
      </p:grpSpPr>
      <p:sp>
        <p:nvSpPr>
          <p:cNvPr id="103" name="Google Shape;103;p43"/>
          <p:cNvSpPr/>
          <p:nvPr/>
        </p:nvSpPr>
        <p:spPr>
          <a:xfrm>
            <a:off x="1169100" y="961800"/>
            <a:ext cx="7441499" cy="53628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104" name="Google Shape;104;p43"/>
          <p:cNvSpPr txBox="1"/>
          <p:nvPr>
            <p:ph type="title"/>
          </p:nvPr>
        </p:nvSpPr>
        <p:spPr>
          <a:xfrm>
            <a:off x="533400" y="533400"/>
            <a:ext cx="2106599" cy="1309199"/>
          </a:xfrm>
          <a:prstGeom prst="rect">
            <a:avLst/>
          </a:prstGeom>
          <a:noFill/>
          <a:ln cap="flat" cmpd="sng" w="76200">
            <a:solidFill>
              <a:srgbClr val="8C2842"/>
            </a:solidFill>
            <a:prstDash val="solid"/>
            <a:miter lim="8000"/>
            <a:headEnd len="sm" w="sm" type="none"/>
            <a:tailEnd len="sm" w="sm" type="none"/>
          </a:ln>
        </p:spPr>
        <p:txBody>
          <a:bodyPr anchorCtr="0" anchor="t" bIns="91425" lIns="91425" spcFirstLastPara="1" rIns="91425" wrap="square" tIns="91425">
            <a:noAutofit/>
          </a:bodyPr>
          <a:lstStyle>
            <a:lvl1pPr lvl="0" algn="l">
              <a:lnSpc>
                <a:spcPct val="100000"/>
              </a:lnSpc>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05" name="Google Shape;105;p43"/>
          <p:cNvSpPr txBox="1"/>
          <p:nvPr>
            <p:ph idx="1" type="body"/>
          </p:nvPr>
        </p:nvSpPr>
        <p:spPr>
          <a:xfrm>
            <a:off x="3012775" y="1403325"/>
            <a:ext cx="2597400" cy="4709400"/>
          </a:xfrm>
          <a:prstGeom prst="rect">
            <a:avLst/>
          </a:prstGeom>
          <a:noFill/>
          <a:ln>
            <a:noFill/>
          </a:ln>
        </p:spPr>
        <p:txBody>
          <a:bodyPr anchorCtr="0" anchor="t" bIns="91425" lIns="91425" spcFirstLastPara="1" rIns="91425" wrap="square" tIns="91425">
            <a:noAutofit/>
          </a:bodyPr>
          <a:lstStyle>
            <a:lvl1pPr indent="-355600" lvl="0" marL="457200" algn="l">
              <a:lnSpc>
                <a:spcPct val="100000"/>
              </a:lnSpc>
              <a:spcBef>
                <a:spcPts val="0"/>
              </a:spcBef>
              <a:spcAft>
                <a:spcPts val="0"/>
              </a:spcAft>
              <a:buSzPts val="2000"/>
              <a:buChar char="□"/>
              <a:defRPr sz="2000"/>
            </a:lvl1pPr>
            <a:lvl2pPr indent="-355600" lvl="1" marL="914400" algn="l">
              <a:lnSpc>
                <a:spcPct val="100000"/>
              </a:lnSpc>
              <a:spcBef>
                <a:spcPts val="0"/>
              </a:spcBef>
              <a:spcAft>
                <a:spcPts val="0"/>
              </a:spcAft>
              <a:buSzPts val="2000"/>
              <a:buChar char="■"/>
              <a:defRPr sz="2000"/>
            </a:lvl2pPr>
            <a:lvl3pPr indent="-355600" lvl="2" marL="1371600" algn="l">
              <a:lnSpc>
                <a:spcPct val="100000"/>
              </a:lnSpc>
              <a:spcBef>
                <a:spcPts val="0"/>
              </a:spcBef>
              <a:spcAft>
                <a:spcPts val="0"/>
              </a:spcAft>
              <a:buSzPts val="2000"/>
              <a:buChar char="▣"/>
              <a:defRPr sz="2000"/>
            </a:lvl3pPr>
            <a:lvl4pPr indent="-355600" lvl="3" marL="1828800" algn="l">
              <a:lnSpc>
                <a:spcPct val="100000"/>
              </a:lnSpc>
              <a:spcBef>
                <a:spcPts val="0"/>
              </a:spcBef>
              <a:spcAft>
                <a:spcPts val="0"/>
              </a:spcAft>
              <a:buSzPts val="2000"/>
              <a:buChar char="●"/>
              <a:defRPr sz="2000"/>
            </a:lvl4pPr>
            <a:lvl5pPr indent="-355600" lvl="4" marL="2286000" algn="l">
              <a:lnSpc>
                <a:spcPct val="100000"/>
              </a:lnSpc>
              <a:spcBef>
                <a:spcPts val="0"/>
              </a:spcBef>
              <a:spcAft>
                <a:spcPts val="0"/>
              </a:spcAft>
              <a:buSzPts val="2000"/>
              <a:buChar char="○"/>
              <a:defRPr sz="2000"/>
            </a:lvl5pPr>
            <a:lvl6pPr indent="-355600" lvl="5" marL="2743200" algn="l">
              <a:lnSpc>
                <a:spcPct val="100000"/>
              </a:lnSpc>
              <a:spcBef>
                <a:spcPts val="0"/>
              </a:spcBef>
              <a:spcAft>
                <a:spcPts val="0"/>
              </a:spcAft>
              <a:buSzPts val="2000"/>
              <a:buChar char="■"/>
              <a:defRPr sz="2000"/>
            </a:lvl6pPr>
            <a:lvl7pPr indent="-355600" lvl="6" marL="3200400" algn="l">
              <a:lnSpc>
                <a:spcPct val="100000"/>
              </a:lnSpc>
              <a:spcBef>
                <a:spcPts val="0"/>
              </a:spcBef>
              <a:spcAft>
                <a:spcPts val="0"/>
              </a:spcAft>
              <a:buSzPts val="2000"/>
              <a:buChar char="●"/>
              <a:defRPr sz="2000"/>
            </a:lvl7pPr>
            <a:lvl8pPr indent="-355600" lvl="7" marL="3657600" algn="l">
              <a:lnSpc>
                <a:spcPct val="100000"/>
              </a:lnSpc>
              <a:spcBef>
                <a:spcPts val="0"/>
              </a:spcBef>
              <a:spcAft>
                <a:spcPts val="0"/>
              </a:spcAft>
              <a:buSzPts val="2000"/>
              <a:buChar char="○"/>
              <a:defRPr sz="2000"/>
            </a:lvl8pPr>
            <a:lvl9pPr indent="-355600" lvl="8" marL="4114800" algn="l">
              <a:lnSpc>
                <a:spcPct val="100000"/>
              </a:lnSpc>
              <a:spcBef>
                <a:spcPts val="0"/>
              </a:spcBef>
              <a:spcAft>
                <a:spcPts val="0"/>
              </a:spcAft>
              <a:buSzPts val="2000"/>
              <a:buChar char="■"/>
              <a:defRPr sz="2000"/>
            </a:lvl9pPr>
          </a:lstStyle>
          <a:p/>
        </p:txBody>
      </p:sp>
      <p:sp>
        <p:nvSpPr>
          <p:cNvPr id="106" name="Google Shape;106;p43"/>
          <p:cNvSpPr txBox="1"/>
          <p:nvPr>
            <p:ph idx="2" type="body"/>
          </p:nvPr>
        </p:nvSpPr>
        <p:spPr>
          <a:xfrm>
            <a:off x="5766772" y="1403325"/>
            <a:ext cx="2597400" cy="4709400"/>
          </a:xfrm>
          <a:prstGeom prst="rect">
            <a:avLst/>
          </a:prstGeom>
          <a:noFill/>
          <a:ln>
            <a:noFill/>
          </a:ln>
        </p:spPr>
        <p:txBody>
          <a:bodyPr anchorCtr="0" anchor="t" bIns="91425" lIns="91425" spcFirstLastPara="1" rIns="91425" wrap="square" tIns="91425">
            <a:noAutofit/>
          </a:bodyPr>
          <a:lstStyle>
            <a:lvl1pPr indent="-355600" lvl="0" marL="457200" algn="l">
              <a:lnSpc>
                <a:spcPct val="100000"/>
              </a:lnSpc>
              <a:spcBef>
                <a:spcPts val="0"/>
              </a:spcBef>
              <a:spcAft>
                <a:spcPts val="0"/>
              </a:spcAft>
              <a:buSzPts val="2000"/>
              <a:buChar char="□"/>
              <a:defRPr sz="2000"/>
            </a:lvl1pPr>
            <a:lvl2pPr indent="-355600" lvl="1" marL="914400" algn="l">
              <a:lnSpc>
                <a:spcPct val="100000"/>
              </a:lnSpc>
              <a:spcBef>
                <a:spcPts val="0"/>
              </a:spcBef>
              <a:spcAft>
                <a:spcPts val="0"/>
              </a:spcAft>
              <a:buSzPts val="2000"/>
              <a:buChar char="■"/>
              <a:defRPr sz="2000"/>
            </a:lvl2pPr>
            <a:lvl3pPr indent="-355600" lvl="2" marL="1371600" algn="l">
              <a:lnSpc>
                <a:spcPct val="100000"/>
              </a:lnSpc>
              <a:spcBef>
                <a:spcPts val="0"/>
              </a:spcBef>
              <a:spcAft>
                <a:spcPts val="0"/>
              </a:spcAft>
              <a:buSzPts val="2000"/>
              <a:buChar char="▣"/>
              <a:defRPr sz="2000"/>
            </a:lvl3pPr>
            <a:lvl4pPr indent="-355600" lvl="3" marL="1828800" algn="l">
              <a:lnSpc>
                <a:spcPct val="100000"/>
              </a:lnSpc>
              <a:spcBef>
                <a:spcPts val="0"/>
              </a:spcBef>
              <a:spcAft>
                <a:spcPts val="0"/>
              </a:spcAft>
              <a:buSzPts val="2000"/>
              <a:buChar char="●"/>
              <a:defRPr sz="2000"/>
            </a:lvl4pPr>
            <a:lvl5pPr indent="-355600" lvl="4" marL="2286000" algn="l">
              <a:lnSpc>
                <a:spcPct val="100000"/>
              </a:lnSpc>
              <a:spcBef>
                <a:spcPts val="0"/>
              </a:spcBef>
              <a:spcAft>
                <a:spcPts val="0"/>
              </a:spcAft>
              <a:buSzPts val="2000"/>
              <a:buChar char="○"/>
              <a:defRPr sz="2000"/>
            </a:lvl5pPr>
            <a:lvl6pPr indent="-355600" lvl="5" marL="2743200" algn="l">
              <a:lnSpc>
                <a:spcPct val="100000"/>
              </a:lnSpc>
              <a:spcBef>
                <a:spcPts val="0"/>
              </a:spcBef>
              <a:spcAft>
                <a:spcPts val="0"/>
              </a:spcAft>
              <a:buSzPts val="2000"/>
              <a:buChar char="■"/>
              <a:defRPr sz="2000"/>
            </a:lvl6pPr>
            <a:lvl7pPr indent="-355600" lvl="6" marL="3200400" algn="l">
              <a:lnSpc>
                <a:spcPct val="100000"/>
              </a:lnSpc>
              <a:spcBef>
                <a:spcPts val="0"/>
              </a:spcBef>
              <a:spcAft>
                <a:spcPts val="0"/>
              </a:spcAft>
              <a:buSzPts val="2000"/>
              <a:buChar char="●"/>
              <a:defRPr sz="2000"/>
            </a:lvl7pPr>
            <a:lvl8pPr indent="-355600" lvl="7" marL="3657600" algn="l">
              <a:lnSpc>
                <a:spcPct val="100000"/>
              </a:lnSpc>
              <a:spcBef>
                <a:spcPts val="0"/>
              </a:spcBef>
              <a:spcAft>
                <a:spcPts val="0"/>
              </a:spcAft>
              <a:buSzPts val="2000"/>
              <a:buChar char="○"/>
              <a:defRPr sz="2000"/>
            </a:lvl8pPr>
            <a:lvl9pPr indent="-355600" lvl="8" marL="4114800" algn="l">
              <a:lnSpc>
                <a:spcPct val="100000"/>
              </a:lnSpc>
              <a:spcBef>
                <a:spcPts val="0"/>
              </a:spcBef>
              <a:spcAft>
                <a:spcPts val="0"/>
              </a:spcAft>
              <a:buSzPts val="2000"/>
              <a:buChar char="■"/>
              <a:defRPr sz="2000"/>
            </a:lvl9pPr>
          </a:lstStyle>
          <a:p/>
        </p:txBody>
      </p:sp>
      <p:pic>
        <p:nvPicPr>
          <p:cNvPr descr="http://lvgreenways.org/wp-content/themes/greenways2016/images/logo-dnl.png" id="107" name="Google Shape;107;p43"/>
          <p:cNvPicPr preferRelativeResize="0"/>
          <p:nvPr/>
        </p:nvPicPr>
        <p:blipFill rotWithShape="1">
          <a:blip r:embed="rId2">
            <a:alphaModFix/>
          </a:blip>
          <a:srcRect b="0" l="0" r="0" t="0"/>
          <a:stretch/>
        </p:blipFill>
        <p:spPr>
          <a:xfrm>
            <a:off x="192123" y="6100598"/>
            <a:ext cx="2921130" cy="641026"/>
          </a:xfrm>
          <a:prstGeom prst="rect">
            <a:avLst/>
          </a:prstGeom>
          <a:noFill/>
          <a:ln>
            <a:noFill/>
          </a:ln>
        </p:spPr>
      </p:pic>
    </p:spTree>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 1 column" type="tx">
  <p:cSld name="TITLE_AND_BODY">
    <p:spTree>
      <p:nvGrpSpPr>
        <p:cNvPr id="108" name="Shape 108"/>
        <p:cNvGrpSpPr/>
        <p:nvPr/>
      </p:nvGrpSpPr>
      <p:grpSpPr>
        <a:xfrm>
          <a:off x="0" y="0"/>
          <a:ext cx="0" cy="0"/>
          <a:chOff x="0" y="0"/>
          <a:chExt cx="0" cy="0"/>
        </a:xfrm>
      </p:grpSpPr>
      <p:sp>
        <p:nvSpPr>
          <p:cNvPr id="109" name="Google Shape;109;p44"/>
          <p:cNvSpPr/>
          <p:nvPr/>
        </p:nvSpPr>
        <p:spPr>
          <a:xfrm>
            <a:off x="1169100" y="961800"/>
            <a:ext cx="7441499" cy="53628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110" name="Google Shape;110;p44"/>
          <p:cNvSpPr txBox="1"/>
          <p:nvPr>
            <p:ph type="title"/>
          </p:nvPr>
        </p:nvSpPr>
        <p:spPr>
          <a:xfrm>
            <a:off x="533400" y="533400"/>
            <a:ext cx="2106599" cy="1309199"/>
          </a:xfrm>
          <a:prstGeom prst="rect">
            <a:avLst/>
          </a:prstGeom>
          <a:noFill/>
          <a:ln cap="flat" cmpd="sng" w="76200">
            <a:solidFill>
              <a:srgbClr val="8C2842"/>
            </a:solidFill>
            <a:prstDash val="solid"/>
            <a:miter lim="8000"/>
            <a:headEnd len="sm" w="sm" type="none"/>
            <a:tailEnd len="sm" w="sm" type="none"/>
          </a:ln>
        </p:spPr>
        <p:txBody>
          <a:bodyPr anchorCtr="0" anchor="t" bIns="91425" lIns="91425" spcFirstLastPara="1" rIns="91425" wrap="square" tIns="91425">
            <a:noAutofit/>
          </a:bodyPr>
          <a:lstStyle>
            <a:lvl1pPr lvl="0" algn="l">
              <a:lnSpc>
                <a:spcPct val="100000"/>
              </a:lnSpc>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11" name="Google Shape;111;p44"/>
          <p:cNvSpPr txBox="1"/>
          <p:nvPr>
            <p:ph idx="1" type="body"/>
          </p:nvPr>
        </p:nvSpPr>
        <p:spPr>
          <a:xfrm>
            <a:off x="3203050" y="1205250"/>
            <a:ext cx="5185199" cy="4899600"/>
          </a:xfrm>
          <a:prstGeom prst="rect">
            <a:avLst/>
          </a:prstGeom>
          <a:noFill/>
          <a:ln>
            <a:noFill/>
          </a:ln>
        </p:spPr>
        <p:txBody>
          <a:bodyPr anchorCtr="0" anchor="t" bIns="91425" lIns="91425" spcFirstLastPara="1" rIns="91425" wrap="square" tIns="91425">
            <a:noAutofit/>
          </a:bodyPr>
          <a:lstStyle>
            <a:lvl1pPr indent="-406400" lvl="0" marL="457200" algn="l">
              <a:lnSpc>
                <a:spcPct val="100000"/>
              </a:lnSpc>
              <a:spcBef>
                <a:spcPts val="0"/>
              </a:spcBef>
              <a:spcAft>
                <a:spcPts val="0"/>
              </a:spcAft>
              <a:buSzPts val="2800"/>
              <a:buChar char="□"/>
              <a:defRPr sz="2800"/>
            </a:lvl1pPr>
            <a:lvl2pPr indent="-368300" lvl="1" marL="914400" algn="l">
              <a:lnSpc>
                <a:spcPct val="100000"/>
              </a:lnSpc>
              <a:spcBef>
                <a:spcPts val="0"/>
              </a:spcBef>
              <a:spcAft>
                <a:spcPts val="0"/>
              </a:spcAft>
              <a:buSzPts val="2200"/>
              <a:buChar char="■"/>
              <a:defRPr sz="2200"/>
            </a:lvl2pPr>
            <a:lvl3pPr indent="-368300" lvl="2" marL="1371600" algn="l">
              <a:lnSpc>
                <a:spcPct val="100000"/>
              </a:lnSpc>
              <a:spcBef>
                <a:spcPts val="0"/>
              </a:spcBef>
              <a:spcAft>
                <a:spcPts val="0"/>
              </a:spcAft>
              <a:buSzPts val="2200"/>
              <a:buChar char="▣"/>
              <a:defRPr sz="2200"/>
            </a:lvl3pPr>
            <a:lvl4pPr indent="-368300" lvl="3" marL="1828800" algn="l">
              <a:lnSpc>
                <a:spcPct val="100000"/>
              </a:lnSpc>
              <a:spcBef>
                <a:spcPts val="0"/>
              </a:spcBef>
              <a:spcAft>
                <a:spcPts val="0"/>
              </a:spcAft>
              <a:buSzPts val="2200"/>
              <a:buChar char="●"/>
              <a:defRPr sz="2200"/>
            </a:lvl4pPr>
            <a:lvl5pPr indent="-368300" lvl="4" marL="2286000" algn="l">
              <a:lnSpc>
                <a:spcPct val="100000"/>
              </a:lnSpc>
              <a:spcBef>
                <a:spcPts val="0"/>
              </a:spcBef>
              <a:spcAft>
                <a:spcPts val="0"/>
              </a:spcAft>
              <a:buSzPts val="2200"/>
              <a:buChar char="○"/>
              <a:defRPr sz="2200"/>
            </a:lvl5pPr>
            <a:lvl6pPr indent="-368300" lvl="5" marL="2743200" algn="l">
              <a:lnSpc>
                <a:spcPct val="100000"/>
              </a:lnSpc>
              <a:spcBef>
                <a:spcPts val="0"/>
              </a:spcBef>
              <a:spcAft>
                <a:spcPts val="0"/>
              </a:spcAft>
              <a:buSzPts val="2200"/>
              <a:buChar char="■"/>
              <a:defRPr sz="2200"/>
            </a:lvl6pPr>
            <a:lvl7pPr indent="-368300" lvl="6" marL="3200400" algn="l">
              <a:lnSpc>
                <a:spcPct val="100000"/>
              </a:lnSpc>
              <a:spcBef>
                <a:spcPts val="0"/>
              </a:spcBef>
              <a:spcAft>
                <a:spcPts val="0"/>
              </a:spcAft>
              <a:buSzPts val="2200"/>
              <a:buChar char="●"/>
              <a:defRPr sz="2200"/>
            </a:lvl7pPr>
            <a:lvl8pPr indent="-368300" lvl="7" marL="3657600" algn="l">
              <a:lnSpc>
                <a:spcPct val="100000"/>
              </a:lnSpc>
              <a:spcBef>
                <a:spcPts val="0"/>
              </a:spcBef>
              <a:spcAft>
                <a:spcPts val="0"/>
              </a:spcAft>
              <a:buSzPts val="2200"/>
              <a:buChar char="○"/>
              <a:defRPr sz="2200"/>
            </a:lvl8pPr>
            <a:lvl9pPr indent="-368300" lvl="8" marL="4114800" algn="l">
              <a:lnSpc>
                <a:spcPct val="100000"/>
              </a:lnSpc>
              <a:spcBef>
                <a:spcPts val="0"/>
              </a:spcBef>
              <a:spcAft>
                <a:spcPts val="0"/>
              </a:spcAft>
              <a:buSzPts val="2200"/>
              <a:buChar char="■"/>
              <a:defRPr sz="2200"/>
            </a:lvl9pPr>
          </a:lstStyle>
          <a:p/>
        </p:txBody>
      </p:sp>
      <p:grpSp>
        <p:nvGrpSpPr>
          <p:cNvPr id="112" name="Google Shape;112;p44"/>
          <p:cNvGrpSpPr/>
          <p:nvPr/>
        </p:nvGrpSpPr>
        <p:grpSpPr>
          <a:xfrm>
            <a:off x="186397" y="6445464"/>
            <a:ext cx="4940487" cy="316069"/>
            <a:chOff x="-5996955" y="1908251"/>
            <a:chExt cx="12539834" cy="876913"/>
          </a:xfrm>
        </p:grpSpPr>
        <p:pic>
          <p:nvPicPr>
            <p:cNvPr descr="http://delawareandlehigh.org/wp-content/uploads/2017/04/DL_Logo_Lockup_TrailTowns_H.jpg" id="113" name="Google Shape;113;p44"/>
            <p:cNvPicPr preferRelativeResize="0"/>
            <p:nvPr/>
          </p:nvPicPr>
          <p:blipFill rotWithShape="1">
            <a:blip r:embed="rId2">
              <a:alphaModFix/>
            </a:blip>
            <a:srcRect b="69528" l="31305" r="0" t="0"/>
            <a:stretch/>
          </p:blipFill>
          <p:spPr>
            <a:xfrm>
              <a:off x="-5996955" y="1908251"/>
              <a:ext cx="6975006" cy="786452"/>
            </a:xfrm>
            <a:prstGeom prst="rect">
              <a:avLst/>
            </a:prstGeom>
            <a:noFill/>
            <a:ln>
              <a:noFill/>
            </a:ln>
          </p:spPr>
        </p:pic>
        <p:pic>
          <p:nvPicPr>
            <p:cNvPr descr="http://delawareandlehigh.org/wp-content/uploads/2017/04/DL_Logo_Lockup_TrailTowns_H.jpg" id="114" name="Google Shape;114;p44"/>
            <p:cNvPicPr preferRelativeResize="0"/>
            <p:nvPr/>
          </p:nvPicPr>
          <p:blipFill rotWithShape="1">
            <a:blip r:embed="rId3">
              <a:alphaModFix/>
            </a:blip>
            <a:srcRect b="46323" l="31305" r="0" t="30472"/>
            <a:stretch/>
          </p:blipFill>
          <p:spPr>
            <a:xfrm>
              <a:off x="-484692" y="2198756"/>
              <a:ext cx="7027571" cy="586408"/>
            </a:xfrm>
            <a:prstGeom prst="rect">
              <a:avLst/>
            </a:prstGeom>
            <a:noFill/>
            <a:ln>
              <a:noFill/>
            </a:ln>
          </p:spPr>
        </p:pic>
      </p:grpSp>
    </p:spTree>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15" name="Shape 115"/>
        <p:cNvGrpSpPr/>
        <p:nvPr/>
      </p:nvGrpSpPr>
      <p:grpSpPr>
        <a:xfrm>
          <a:off x="0" y="0"/>
          <a:ext cx="0" cy="0"/>
          <a:chOff x="0" y="0"/>
          <a:chExt cx="0" cy="0"/>
        </a:xfrm>
      </p:grpSpPr>
      <p:pic>
        <p:nvPicPr>
          <p:cNvPr descr="http://lvgreenways.org/wp-content/themes/greenways2016/images/logo-dnl.png" id="116" name="Google Shape;116;p45"/>
          <p:cNvPicPr preferRelativeResize="0"/>
          <p:nvPr/>
        </p:nvPicPr>
        <p:blipFill rotWithShape="1">
          <a:blip r:embed="rId2">
            <a:alphaModFix/>
          </a:blip>
          <a:srcRect b="0" l="0" r="0" t="0"/>
          <a:stretch/>
        </p:blipFill>
        <p:spPr>
          <a:xfrm>
            <a:off x="192123" y="6100598"/>
            <a:ext cx="2921130" cy="641026"/>
          </a:xfrm>
          <a:prstGeom prst="rect">
            <a:avLst/>
          </a:prstGeom>
          <a:noFill/>
          <a:ln>
            <a:noFill/>
          </a:ln>
        </p:spPr>
      </p:pic>
    </p:spTree>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7" name="Shape 117"/>
        <p:cNvGrpSpPr/>
        <p:nvPr/>
      </p:nvGrpSpPr>
      <p:grpSpPr>
        <a:xfrm>
          <a:off x="0" y="0"/>
          <a:ext cx="0" cy="0"/>
          <a:chOff x="0" y="0"/>
          <a:chExt cx="0" cy="0"/>
        </a:xfrm>
      </p:grpSpPr>
      <p:sp>
        <p:nvSpPr>
          <p:cNvPr id="118" name="Google Shape;118;p46"/>
          <p:cNvSpPr txBox="1"/>
          <p:nvPr>
            <p:ph type="title"/>
          </p:nvPr>
        </p:nvSpPr>
        <p:spPr>
          <a:xfrm>
            <a:off x="533400" y="533400"/>
            <a:ext cx="2106599" cy="1309199"/>
          </a:xfrm>
          <a:prstGeom prst="rect">
            <a:avLst/>
          </a:prstGeom>
          <a:noFill/>
          <a:ln cap="flat" cmpd="sng" w="76200">
            <a:solidFill>
              <a:srgbClr val="8C2842"/>
            </a:solidFill>
            <a:prstDash val="solid"/>
            <a:miter lim="8000"/>
            <a:headEnd len="sm" w="sm" type="none"/>
            <a:tailEnd len="sm" w="sm" type="none"/>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p:txBody>
      </p:sp>
      <p:sp>
        <p:nvSpPr>
          <p:cNvPr id="119" name="Google Shape;119;p46"/>
          <p:cNvSpPr txBox="1"/>
          <p:nvPr>
            <p:ph idx="1" type="body"/>
          </p:nvPr>
        </p:nvSpPr>
        <p:spPr>
          <a:xfrm>
            <a:off x="3203050" y="1205250"/>
            <a:ext cx="5185199" cy="4899600"/>
          </a:xfrm>
          <a:prstGeom prst="rect">
            <a:avLst/>
          </a:prstGeom>
          <a:noFill/>
          <a:ln>
            <a:noFill/>
          </a:ln>
        </p:spPr>
        <p:txBody>
          <a:bodyPr anchorCtr="0" anchor="t" bIns="91425" lIns="91425" spcFirstLastPara="1" rIns="91425" wrap="square" tIns="91425">
            <a:noAutofit/>
          </a:bodyPr>
          <a:lstStyle>
            <a:lvl1pPr indent="-342900" lvl="0" marL="457200" algn="l">
              <a:lnSpc>
                <a:spcPct val="100000"/>
              </a:lnSpc>
              <a:spcBef>
                <a:spcPts val="600"/>
              </a:spcBef>
              <a:spcAft>
                <a:spcPts val="0"/>
              </a:spcAft>
              <a:buSzPts val="180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80"/>
              </a:spcBef>
              <a:spcAft>
                <a:spcPts val="0"/>
              </a:spcAft>
              <a:buSzPts val="1800"/>
              <a:buChar char="▣"/>
              <a:defRPr/>
            </a:lvl3pPr>
            <a:lvl4pPr indent="-342900" lvl="3" marL="1828800" algn="l">
              <a:lnSpc>
                <a:spcPct val="100000"/>
              </a:lnSpc>
              <a:spcBef>
                <a:spcPts val="360"/>
              </a:spcBef>
              <a:spcAft>
                <a:spcPts val="0"/>
              </a:spcAft>
              <a:buSzPts val="1800"/>
              <a:buChar char="●"/>
              <a:defRPr/>
            </a:lvl4pPr>
            <a:lvl5pPr indent="-342900" lvl="4" marL="2286000" algn="l">
              <a:lnSpc>
                <a:spcPct val="100000"/>
              </a:lnSpc>
              <a:spcBef>
                <a:spcPts val="360"/>
              </a:spcBef>
              <a:spcAft>
                <a:spcPts val="0"/>
              </a:spcAft>
              <a:buSzPts val="1800"/>
              <a:buChar char="○"/>
              <a:defRPr/>
            </a:lvl5pPr>
            <a:lvl6pPr indent="-342900" lvl="5" marL="2743200" algn="l">
              <a:lnSpc>
                <a:spcPct val="100000"/>
              </a:lnSpc>
              <a:spcBef>
                <a:spcPts val="360"/>
              </a:spcBef>
              <a:spcAft>
                <a:spcPts val="0"/>
              </a:spcAft>
              <a:buSzPts val="1800"/>
              <a:buChar char="■"/>
              <a:defRPr/>
            </a:lvl6pPr>
            <a:lvl7pPr indent="-342900" lvl="6" marL="3200400" algn="l">
              <a:lnSpc>
                <a:spcPct val="100000"/>
              </a:lnSpc>
              <a:spcBef>
                <a:spcPts val="360"/>
              </a:spcBef>
              <a:spcAft>
                <a:spcPts val="0"/>
              </a:spcAft>
              <a:buSzPts val="180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sp>
        <p:nvSpPr>
          <p:cNvPr id="120" name="Google Shape;120;p46"/>
          <p:cNvSpPr txBox="1"/>
          <p:nvPr/>
        </p:nvSpPr>
        <p:spPr>
          <a:xfrm>
            <a:off x="-25400" y="6172200"/>
            <a:ext cx="9144000" cy="5334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rgbClr val="800000"/>
              </a:buClr>
              <a:buSzPts val="1800"/>
              <a:buFont typeface="Arial"/>
              <a:buNone/>
            </a:pPr>
            <a:r>
              <a:rPr lang="en-US" sz="1800">
                <a:solidFill>
                  <a:srgbClr val="800000"/>
                </a:solidFill>
                <a:latin typeface="Tahoma"/>
                <a:ea typeface="Tahoma"/>
                <a:cs typeface="Tahoma"/>
                <a:sym typeface="Tahoma"/>
              </a:rPr>
              <a:t>Connect ● Revitalize ● Preserve ● Celebrate ● Sustain </a:t>
            </a:r>
            <a:endParaRPr sz="1800">
              <a:solidFill>
                <a:srgbClr val="888888"/>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20" name="Shape 20"/>
        <p:cNvGrpSpPr/>
        <p:nvPr/>
      </p:nvGrpSpPr>
      <p:grpSpPr>
        <a:xfrm>
          <a:off x="0" y="0"/>
          <a:ext cx="0" cy="0"/>
          <a:chOff x="0" y="0"/>
          <a:chExt cx="0" cy="0"/>
        </a:xfrm>
      </p:grpSpPr>
      <p:pic>
        <p:nvPicPr>
          <p:cNvPr descr="http://lvgreenways.org/wp-content/themes/greenways2016/images/logo-dnl.png" id="21" name="Google Shape;21;p25"/>
          <p:cNvPicPr preferRelativeResize="0"/>
          <p:nvPr/>
        </p:nvPicPr>
        <p:blipFill rotWithShape="1">
          <a:blip r:embed="rId2">
            <a:alphaModFix/>
          </a:blip>
          <a:srcRect b="0" l="0" r="0" t="0"/>
          <a:stretch/>
        </p:blipFill>
        <p:spPr>
          <a:xfrm>
            <a:off x="192123" y="6100598"/>
            <a:ext cx="2921130" cy="641026"/>
          </a:xfrm>
          <a:prstGeom prst="rect">
            <a:avLst/>
          </a:prstGeom>
          <a:noFill/>
          <a:ln>
            <a:noFill/>
          </a:ln>
        </p:spPr>
      </p:pic>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Subtitle">
    <p:spTree>
      <p:nvGrpSpPr>
        <p:cNvPr id="22" name="Shape 22"/>
        <p:cNvGrpSpPr/>
        <p:nvPr/>
      </p:nvGrpSpPr>
      <p:grpSpPr>
        <a:xfrm>
          <a:off x="0" y="0"/>
          <a:ext cx="0" cy="0"/>
          <a:chOff x="0" y="0"/>
          <a:chExt cx="0" cy="0"/>
        </a:xfrm>
      </p:grpSpPr>
      <p:sp>
        <p:nvSpPr>
          <p:cNvPr id="23" name="Google Shape;23;p26"/>
          <p:cNvSpPr/>
          <p:nvPr/>
        </p:nvSpPr>
        <p:spPr>
          <a:xfrm>
            <a:off x="1169100" y="533390"/>
            <a:ext cx="7441499" cy="53628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24" name="Google Shape;24;p26"/>
          <p:cNvSpPr txBox="1"/>
          <p:nvPr>
            <p:ph type="ctrTitle"/>
          </p:nvPr>
        </p:nvSpPr>
        <p:spPr>
          <a:xfrm>
            <a:off x="533400" y="3939900"/>
            <a:ext cx="5270100" cy="1546500"/>
          </a:xfrm>
          <a:prstGeom prst="rect">
            <a:avLst/>
          </a:prstGeom>
          <a:noFill/>
          <a:ln cap="flat" cmpd="sng" w="114300">
            <a:solidFill>
              <a:srgbClr val="8C2842"/>
            </a:solidFill>
            <a:prstDash val="solid"/>
            <a:round/>
            <a:headEnd len="sm" w="sm" type="none"/>
            <a:tailEnd len="sm" w="sm" type="none"/>
          </a:ln>
        </p:spPr>
        <p:txBody>
          <a:bodyPr anchorCtr="0" anchor="b" bIns="91425" lIns="91425" spcFirstLastPara="1" rIns="91425" wrap="square" tIns="91425">
            <a:noAutofit/>
          </a:bodyPr>
          <a:lstStyle>
            <a:lvl1pPr lvl="0" algn="l">
              <a:lnSpc>
                <a:spcPct val="100000"/>
              </a:lnSpc>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25" name="Google Shape;25;p26"/>
          <p:cNvSpPr txBox="1"/>
          <p:nvPr>
            <p:ph idx="1" type="subTitle"/>
          </p:nvPr>
        </p:nvSpPr>
        <p:spPr>
          <a:xfrm>
            <a:off x="533400" y="5684600"/>
            <a:ext cx="7783500" cy="639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111111"/>
              </a:buClr>
              <a:buSzPts val="2600"/>
              <a:buNone/>
              <a:defRPr i="1" sz="2600"/>
            </a:lvl1pPr>
            <a:lvl2pPr lvl="1" algn="l">
              <a:lnSpc>
                <a:spcPct val="100000"/>
              </a:lnSpc>
              <a:spcBef>
                <a:spcPts val="0"/>
              </a:spcBef>
              <a:spcAft>
                <a:spcPts val="0"/>
              </a:spcAft>
              <a:buClr>
                <a:srgbClr val="111111"/>
              </a:buClr>
              <a:buSzPts val="2600"/>
              <a:buNone/>
              <a:defRPr i="1" sz="2600"/>
            </a:lvl2pPr>
            <a:lvl3pPr lvl="2" algn="l">
              <a:lnSpc>
                <a:spcPct val="100000"/>
              </a:lnSpc>
              <a:spcBef>
                <a:spcPts val="0"/>
              </a:spcBef>
              <a:spcAft>
                <a:spcPts val="0"/>
              </a:spcAft>
              <a:buClr>
                <a:srgbClr val="111111"/>
              </a:buClr>
              <a:buSzPts val="2600"/>
              <a:buNone/>
              <a:defRPr i="1" sz="2600"/>
            </a:lvl3pPr>
            <a:lvl4pPr lvl="3" algn="l">
              <a:lnSpc>
                <a:spcPct val="100000"/>
              </a:lnSpc>
              <a:spcBef>
                <a:spcPts val="0"/>
              </a:spcBef>
              <a:spcAft>
                <a:spcPts val="0"/>
              </a:spcAft>
              <a:buClr>
                <a:srgbClr val="111111"/>
              </a:buClr>
              <a:buSzPts val="2600"/>
              <a:buNone/>
              <a:defRPr i="1" sz="2600"/>
            </a:lvl4pPr>
            <a:lvl5pPr lvl="4" algn="l">
              <a:lnSpc>
                <a:spcPct val="100000"/>
              </a:lnSpc>
              <a:spcBef>
                <a:spcPts val="0"/>
              </a:spcBef>
              <a:spcAft>
                <a:spcPts val="0"/>
              </a:spcAft>
              <a:buClr>
                <a:srgbClr val="111111"/>
              </a:buClr>
              <a:buSzPts val="2600"/>
              <a:buNone/>
              <a:defRPr i="1" sz="2600"/>
            </a:lvl5pPr>
            <a:lvl6pPr lvl="5" algn="l">
              <a:lnSpc>
                <a:spcPct val="100000"/>
              </a:lnSpc>
              <a:spcBef>
                <a:spcPts val="0"/>
              </a:spcBef>
              <a:spcAft>
                <a:spcPts val="0"/>
              </a:spcAft>
              <a:buClr>
                <a:srgbClr val="111111"/>
              </a:buClr>
              <a:buSzPts val="2600"/>
              <a:buNone/>
              <a:defRPr i="1" sz="2600"/>
            </a:lvl6pPr>
            <a:lvl7pPr lvl="6" algn="l">
              <a:lnSpc>
                <a:spcPct val="100000"/>
              </a:lnSpc>
              <a:spcBef>
                <a:spcPts val="0"/>
              </a:spcBef>
              <a:spcAft>
                <a:spcPts val="0"/>
              </a:spcAft>
              <a:buClr>
                <a:srgbClr val="111111"/>
              </a:buClr>
              <a:buSzPts val="2600"/>
              <a:buNone/>
              <a:defRPr i="1" sz="2600"/>
            </a:lvl7pPr>
            <a:lvl8pPr lvl="7" algn="l">
              <a:lnSpc>
                <a:spcPct val="100000"/>
              </a:lnSpc>
              <a:spcBef>
                <a:spcPts val="0"/>
              </a:spcBef>
              <a:spcAft>
                <a:spcPts val="0"/>
              </a:spcAft>
              <a:buClr>
                <a:srgbClr val="111111"/>
              </a:buClr>
              <a:buSzPts val="2600"/>
              <a:buNone/>
              <a:defRPr i="1" sz="2600"/>
            </a:lvl8pPr>
            <a:lvl9pPr lvl="8" algn="l">
              <a:lnSpc>
                <a:spcPct val="100000"/>
              </a:lnSpc>
              <a:spcBef>
                <a:spcPts val="0"/>
              </a:spcBef>
              <a:spcAft>
                <a:spcPts val="0"/>
              </a:spcAft>
              <a:buClr>
                <a:srgbClr val="111111"/>
              </a:buClr>
              <a:buSzPts val="2600"/>
              <a:buNone/>
              <a:defRPr i="1" sz="2600"/>
            </a:lvl9pPr>
          </a:lstStyle>
          <a:p/>
        </p:txBody>
      </p:sp>
      <p:pic>
        <p:nvPicPr>
          <p:cNvPr descr="http://lvgreenways.org/wp-content/themes/greenways2016/images/logo-dnl.png" id="26" name="Google Shape;26;p26"/>
          <p:cNvPicPr preferRelativeResize="0"/>
          <p:nvPr/>
        </p:nvPicPr>
        <p:blipFill rotWithShape="1">
          <a:blip r:embed="rId2">
            <a:alphaModFix/>
          </a:blip>
          <a:srcRect b="0" l="0" r="0" t="0"/>
          <a:stretch/>
        </p:blipFill>
        <p:spPr>
          <a:xfrm>
            <a:off x="192123" y="6100598"/>
            <a:ext cx="2921130" cy="641026"/>
          </a:xfrm>
          <a:prstGeom prst="rect">
            <a:avLst/>
          </a:prstGeom>
          <a:noFill/>
          <a:ln>
            <a:noFill/>
          </a:ln>
        </p:spPr>
      </p:pic>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 name="Shape 27"/>
        <p:cNvGrpSpPr/>
        <p:nvPr/>
      </p:nvGrpSpPr>
      <p:grpSpPr>
        <a:xfrm>
          <a:off x="0" y="0"/>
          <a:ext cx="0" cy="0"/>
          <a:chOff x="0" y="0"/>
          <a:chExt cx="0" cy="0"/>
        </a:xfrm>
      </p:grpSpPr>
      <p:sp>
        <p:nvSpPr>
          <p:cNvPr id="28" name="Google Shape;28;p27"/>
          <p:cNvSpPr/>
          <p:nvPr/>
        </p:nvSpPr>
        <p:spPr>
          <a:xfrm>
            <a:off x="759900" y="747600"/>
            <a:ext cx="7624199" cy="53628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pic>
        <p:nvPicPr>
          <p:cNvPr descr="http://lvgreenways.org/wp-content/themes/greenways2016/images/logo-dnl.png" id="29" name="Google Shape;29;p27"/>
          <p:cNvPicPr preferRelativeResize="0"/>
          <p:nvPr/>
        </p:nvPicPr>
        <p:blipFill rotWithShape="1">
          <a:blip r:embed="rId2">
            <a:alphaModFix/>
          </a:blip>
          <a:srcRect b="0" l="0" r="0" t="0"/>
          <a:stretch/>
        </p:blipFill>
        <p:spPr>
          <a:xfrm>
            <a:off x="116709" y="6044037"/>
            <a:ext cx="2921130" cy="641026"/>
          </a:xfrm>
          <a:prstGeom prst="rect">
            <a:avLst/>
          </a:prstGeom>
          <a:noFill/>
          <a:ln>
            <a:noFill/>
          </a:ln>
        </p:spPr>
      </p:pic>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30" name="Shape 30"/>
        <p:cNvGrpSpPr/>
        <p:nvPr/>
      </p:nvGrpSpPr>
      <p:grpSpPr>
        <a:xfrm>
          <a:off x="0" y="0"/>
          <a:ext cx="0" cy="0"/>
          <a:chOff x="0" y="0"/>
          <a:chExt cx="0" cy="0"/>
        </a:xfrm>
      </p:grpSpPr>
      <p:sp>
        <p:nvSpPr>
          <p:cNvPr id="31" name="Google Shape;31;p30"/>
          <p:cNvSpPr/>
          <p:nvPr/>
        </p:nvSpPr>
        <p:spPr>
          <a:xfrm>
            <a:off x="1169100" y="961800"/>
            <a:ext cx="7441499" cy="53628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32" name="Google Shape;32;p30"/>
          <p:cNvSpPr txBox="1"/>
          <p:nvPr>
            <p:ph type="title"/>
          </p:nvPr>
        </p:nvSpPr>
        <p:spPr>
          <a:xfrm>
            <a:off x="533400" y="533400"/>
            <a:ext cx="2106599" cy="1309199"/>
          </a:xfrm>
          <a:prstGeom prst="rect">
            <a:avLst/>
          </a:prstGeom>
          <a:noFill/>
          <a:ln cap="flat" cmpd="sng" w="76200">
            <a:solidFill>
              <a:srgbClr val="8C2842"/>
            </a:solidFill>
            <a:prstDash val="solid"/>
            <a:miter lim="8000"/>
            <a:headEnd len="sm" w="sm" type="none"/>
            <a:tailEnd len="sm" w="sm" type="none"/>
          </a:ln>
        </p:spPr>
        <p:txBody>
          <a:bodyPr anchorCtr="0" anchor="t" bIns="91425" lIns="91425" spcFirstLastPara="1" rIns="91425" wrap="square" tIns="91425">
            <a:noAutofit/>
          </a:bodyPr>
          <a:lstStyle>
            <a:lvl1pPr lvl="0" algn="l">
              <a:lnSpc>
                <a:spcPct val="100000"/>
              </a:lnSpc>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33" name="Google Shape;33;p30"/>
          <p:cNvSpPr txBox="1"/>
          <p:nvPr>
            <p:ph idx="1" type="body"/>
          </p:nvPr>
        </p:nvSpPr>
        <p:spPr>
          <a:xfrm>
            <a:off x="3203050" y="1205250"/>
            <a:ext cx="5185199" cy="4899600"/>
          </a:xfrm>
          <a:prstGeom prst="rect">
            <a:avLst/>
          </a:prstGeom>
          <a:noFill/>
          <a:ln>
            <a:noFill/>
          </a:ln>
        </p:spPr>
        <p:txBody>
          <a:bodyPr anchorCtr="0" anchor="t" bIns="91425" lIns="91425" spcFirstLastPara="1" rIns="91425" wrap="square" tIns="91425">
            <a:noAutofit/>
          </a:bodyPr>
          <a:lstStyle>
            <a:lvl1pPr indent="-406400" lvl="0" marL="457200" algn="l">
              <a:lnSpc>
                <a:spcPct val="100000"/>
              </a:lnSpc>
              <a:spcBef>
                <a:spcPts val="0"/>
              </a:spcBef>
              <a:spcAft>
                <a:spcPts val="0"/>
              </a:spcAft>
              <a:buSzPts val="2800"/>
              <a:buChar char="□"/>
              <a:defRPr sz="2800"/>
            </a:lvl1pPr>
            <a:lvl2pPr indent="-368300" lvl="1" marL="914400" algn="l">
              <a:lnSpc>
                <a:spcPct val="100000"/>
              </a:lnSpc>
              <a:spcBef>
                <a:spcPts val="0"/>
              </a:spcBef>
              <a:spcAft>
                <a:spcPts val="0"/>
              </a:spcAft>
              <a:buSzPts val="2200"/>
              <a:buChar char="■"/>
              <a:defRPr sz="2200"/>
            </a:lvl2pPr>
            <a:lvl3pPr indent="-368300" lvl="2" marL="1371600" algn="l">
              <a:lnSpc>
                <a:spcPct val="100000"/>
              </a:lnSpc>
              <a:spcBef>
                <a:spcPts val="0"/>
              </a:spcBef>
              <a:spcAft>
                <a:spcPts val="0"/>
              </a:spcAft>
              <a:buSzPts val="2200"/>
              <a:buChar char="▣"/>
              <a:defRPr sz="2200"/>
            </a:lvl3pPr>
            <a:lvl4pPr indent="-368300" lvl="3" marL="1828800" algn="l">
              <a:lnSpc>
                <a:spcPct val="100000"/>
              </a:lnSpc>
              <a:spcBef>
                <a:spcPts val="0"/>
              </a:spcBef>
              <a:spcAft>
                <a:spcPts val="0"/>
              </a:spcAft>
              <a:buSzPts val="2200"/>
              <a:buChar char="●"/>
              <a:defRPr sz="2200"/>
            </a:lvl4pPr>
            <a:lvl5pPr indent="-368300" lvl="4" marL="2286000" algn="l">
              <a:lnSpc>
                <a:spcPct val="100000"/>
              </a:lnSpc>
              <a:spcBef>
                <a:spcPts val="0"/>
              </a:spcBef>
              <a:spcAft>
                <a:spcPts val="0"/>
              </a:spcAft>
              <a:buSzPts val="2200"/>
              <a:buChar char="○"/>
              <a:defRPr sz="2200"/>
            </a:lvl5pPr>
            <a:lvl6pPr indent="-368300" lvl="5" marL="2743200" algn="l">
              <a:lnSpc>
                <a:spcPct val="100000"/>
              </a:lnSpc>
              <a:spcBef>
                <a:spcPts val="0"/>
              </a:spcBef>
              <a:spcAft>
                <a:spcPts val="0"/>
              </a:spcAft>
              <a:buSzPts val="2200"/>
              <a:buChar char="■"/>
              <a:defRPr sz="2200"/>
            </a:lvl6pPr>
            <a:lvl7pPr indent="-368300" lvl="6" marL="3200400" algn="l">
              <a:lnSpc>
                <a:spcPct val="100000"/>
              </a:lnSpc>
              <a:spcBef>
                <a:spcPts val="0"/>
              </a:spcBef>
              <a:spcAft>
                <a:spcPts val="0"/>
              </a:spcAft>
              <a:buSzPts val="2200"/>
              <a:buChar char="●"/>
              <a:defRPr sz="2200"/>
            </a:lvl7pPr>
            <a:lvl8pPr indent="-368300" lvl="7" marL="3657600" algn="l">
              <a:lnSpc>
                <a:spcPct val="100000"/>
              </a:lnSpc>
              <a:spcBef>
                <a:spcPts val="0"/>
              </a:spcBef>
              <a:spcAft>
                <a:spcPts val="0"/>
              </a:spcAft>
              <a:buSzPts val="2200"/>
              <a:buChar char="○"/>
              <a:defRPr sz="2200"/>
            </a:lvl8pPr>
            <a:lvl9pPr indent="-368300" lvl="8" marL="4114800" algn="l">
              <a:lnSpc>
                <a:spcPct val="100000"/>
              </a:lnSpc>
              <a:spcBef>
                <a:spcPts val="0"/>
              </a:spcBef>
              <a:spcAft>
                <a:spcPts val="0"/>
              </a:spcAft>
              <a:buSzPts val="2200"/>
              <a:buChar char="■"/>
              <a:defRPr sz="2200"/>
            </a:lvl9pPr>
          </a:lstStyle>
          <a:p/>
        </p:txBody>
      </p:sp>
      <p:pic>
        <p:nvPicPr>
          <p:cNvPr descr="http://lvgreenways.org/wp-content/themes/greenways2016/images/logo-dnl.png" id="34" name="Google Shape;34;p30"/>
          <p:cNvPicPr preferRelativeResize="0"/>
          <p:nvPr/>
        </p:nvPicPr>
        <p:blipFill rotWithShape="1">
          <a:blip r:embed="rId2">
            <a:alphaModFix/>
          </a:blip>
          <a:srcRect b="0" l="0" r="0" t="0"/>
          <a:stretch/>
        </p:blipFill>
        <p:spPr>
          <a:xfrm>
            <a:off x="192123" y="6100598"/>
            <a:ext cx="2921130" cy="641026"/>
          </a:xfrm>
          <a:prstGeom prst="rect">
            <a:avLst/>
          </a:prstGeom>
          <a:noFill/>
          <a:ln>
            <a:noFill/>
          </a:ln>
        </p:spPr>
      </p:pic>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35" name="Shape 35"/>
        <p:cNvGrpSpPr/>
        <p:nvPr/>
      </p:nvGrpSpPr>
      <p:grpSpPr>
        <a:xfrm>
          <a:off x="0" y="0"/>
          <a:ext cx="0" cy="0"/>
          <a:chOff x="0" y="0"/>
          <a:chExt cx="0" cy="0"/>
        </a:xfrm>
      </p:grpSpPr>
      <p:sp>
        <p:nvSpPr>
          <p:cNvPr id="36" name="Google Shape;36;p31"/>
          <p:cNvSpPr/>
          <p:nvPr/>
        </p:nvSpPr>
        <p:spPr>
          <a:xfrm>
            <a:off x="1169100" y="961800"/>
            <a:ext cx="7441499" cy="53628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37" name="Google Shape;37;p31"/>
          <p:cNvSpPr txBox="1"/>
          <p:nvPr>
            <p:ph type="title"/>
          </p:nvPr>
        </p:nvSpPr>
        <p:spPr>
          <a:xfrm>
            <a:off x="533400" y="533400"/>
            <a:ext cx="2106599" cy="1309199"/>
          </a:xfrm>
          <a:prstGeom prst="rect">
            <a:avLst/>
          </a:prstGeom>
          <a:noFill/>
          <a:ln cap="flat" cmpd="sng" w="76200">
            <a:solidFill>
              <a:srgbClr val="8C2842"/>
            </a:solidFill>
            <a:prstDash val="solid"/>
            <a:miter lim="8000"/>
            <a:headEnd len="sm" w="sm" type="none"/>
            <a:tailEnd len="sm" w="sm" type="none"/>
          </a:ln>
        </p:spPr>
        <p:txBody>
          <a:bodyPr anchorCtr="0" anchor="t" bIns="91425" lIns="91425" spcFirstLastPara="1" rIns="91425" wrap="square" tIns="91425">
            <a:noAutofit/>
          </a:bodyPr>
          <a:lstStyle>
            <a:lvl1pPr lvl="0" algn="l">
              <a:lnSpc>
                <a:spcPct val="100000"/>
              </a:lnSpc>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38" name="Google Shape;38;p31"/>
          <p:cNvSpPr txBox="1"/>
          <p:nvPr>
            <p:ph idx="1" type="body"/>
          </p:nvPr>
        </p:nvSpPr>
        <p:spPr>
          <a:xfrm>
            <a:off x="3012775" y="1403325"/>
            <a:ext cx="2597400" cy="4709400"/>
          </a:xfrm>
          <a:prstGeom prst="rect">
            <a:avLst/>
          </a:prstGeom>
          <a:noFill/>
          <a:ln>
            <a:noFill/>
          </a:ln>
        </p:spPr>
        <p:txBody>
          <a:bodyPr anchorCtr="0" anchor="t" bIns="91425" lIns="91425" spcFirstLastPara="1" rIns="91425" wrap="square" tIns="91425">
            <a:noAutofit/>
          </a:bodyPr>
          <a:lstStyle>
            <a:lvl1pPr indent="-355600" lvl="0" marL="457200" algn="l">
              <a:lnSpc>
                <a:spcPct val="100000"/>
              </a:lnSpc>
              <a:spcBef>
                <a:spcPts val="0"/>
              </a:spcBef>
              <a:spcAft>
                <a:spcPts val="0"/>
              </a:spcAft>
              <a:buSzPts val="2000"/>
              <a:buChar char="□"/>
              <a:defRPr sz="2000"/>
            </a:lvl1pPr>
            <a:lvl2pPr indent="-355600" lvl="1" marL="914400" algn="l">
              <a:lnSpc>
                <a:spcPct val="100000"/>
              </a:lnSpc>
              <a:spcBef>
                <a:spcPts val="0"/>
              </a:spcBef>
              <a:spcAft>
                <a:spcPts val="0"/>
              </a:spcAft>
              <a:buSzPts val="2000"/>
              <a:buChar char="■"/>
              <a:defRPr sz="2000"/>
            </a:lvl2pPr>
            <a:lvl3pPr indent="-355600" lvl="2" marL="1371600" algn="l">
              <a:lnSpc>
                <a:spcPct val="100000"/>
              </a:lnSpc>
              <a:spcBef>
                <a:spcPts val="0"/>
              </a:spcBef>
              <a:spcAft>
                <a:spcPts val="0"/>
              </a:spcAft>
              <a:buSzPts val="2000"/>
              <a:buChar char="▣"/>
              <a:defRPr sz="2000"/>
            </a:lvl3pPr>
            <a:lvl4pPr indent="-355600" lvl="3" marL="1828800" algn="l">
              <a:lnSpc>
                <a:spcPct val="100000"/>
              </a:lnSpc>
              <a:spcBef>
                <a:spcPts val="0"/>
              </a:spcBef>
              <a:spcAft>
                <a:spcPts val="0"/>
              </a:spcAft>
              <a:buSzPts val="2000"/>
              <a:buChar char="●"/>
              <a:defRPr sz="2000"/>
            </a:lvl4pPr>
            <a:lvl5pPr indent="-355600" lvl="4" marL="2286000" algn="l">
              <a:lnSpc>
                <a:spcPct val="100000"/>
              </a:lnSpc>
              <a:spcBef>
                <a:spcPts val="0"/>
              </a:spcBef>
              <a:spcAft>
                <a:spcPts val="0"/>
              </a:spcAft>
              <a:buSzPts val="2000"/>
              <a:buChar char="○"/>
              <a:defRPr sz="2000"/>
            </a:lvl5pPr>
            <a:lvl6pPr indent="-355600" lvl="5" marL="2743200" algn="l">
              <a:lnSpc>
                <a:spcPct val="100000"/>
              </a:lnSpc>
              <a:spcBef>
                <a:spcPts val="0"/>
              </a:spcBef>
              <a:spcAft>
                <a:spcPts val="0"/>
              </a:spcAft>
              <a:buSzPts val="2000"/>
              <a:buChar char="■"/>
              <a:defRPr sz="2000"/>
            </a:lvl6pPr>
            <a:lvl7pPr indent="-355600" lvl="6" marL="3200400" algn="l">
              <a:lnSpc>
                <a:spcPct val="100000"/>
              </a:lnSpc>
              <a:spcBef>
                <a:spcPts val="0"/>
              </a:spcBef>
              <a:spcAft>
                <a:spcPts val="0"/>
              </a:spcAft>
              <a:buSzPts val="2000"/>
              <a:buChar char="●"/>
              <a:defRPr sz="2000"/>
            </a:lvl7pPr>
            <a:lvl8pPr indent="-355600" lvl="7" marL="3657600" algn="l">
              <a:lnSpc>
                <a:spcPct val="100000"/>
              </a:lnSpc>
              <a:spcBef>
                <a:spcPts val="0"/>
              </a:spcBef>
              <a:spcAft>
                <a:spcPts val="0"/>
              </a:spcAft>
              <a:buSzPts val="2000"/>
              <a:buChar char="○"/>
              <a:defRPr sz="2000"/>
            </a:lvl8pPr>
            <a:lvl9pPr indent="-355600" lvl="8" marL="4114800" algn="l">
              <a:lnSpc>
                <a:spcPct val="100000"/>
              </a:lnSpc>
              <a:spcBef>
                <a:spcPts val="0"/>
              </a:spcBef>
              <a:spcAft>
                <a:spcPts val="0"/>
              </a:spcAft>
              <a:buSzPts val="2000"/>
              <a:buChar char="■"/>
              <a:defRPr sz="2000"/>
            </a:lvl9pPr>
          </a:lstStyle>
          <a:p/>
        </p:txBody>
      </p:sp>
      <p:sp>
        <p:nvSpPr>
          <p:cNvPr id="39" name="Google Shape;39;p31"/>
          <p:cNvSpPr txBox="1"/>
          <p:nvPr>
            <p:ph idx="2" type="body"/>
          </p:nvPr>
        </p:nvSpPr>
        <p:spPr>
          <a:xfrm>
            <a:off x="5766772" y="1403325"/>
            <a:ext cx="2597400" cy="4709400"/>
          </a:xfrm>
          <a:prstGeom prst="rect">
            <a:avLst/>
          </a:prstGeom>
          <a:noFill/>
          <a:ln>
            <a:noFill/>
          </a:ln>
        </p:spPr>
        <p:txBody>
          <a:bodyPr anchorCtr="0" anchor="t" bIns="91425" lIns="91425" spcFirstLastPara="1" rIns="91425" wrap="square" tIns="91425">
            <a:noAutofit/>
          </a:bodyPr>
          <a:lstStyle>
            <a:lvl1pPr indent="-355600" lvl="0" marL="457200" algn="l">
              <a:lnSpc>
                <a:spcPct val="100000"/>
              </a:lnSpc>
              <a:spcBef>
                <a:spcPts val="0"/>
              </a:spcBef>
              <a:spcAft>
                <a:spcPts val="0"/>
              </a:spcAft>
              <a:buSzPts val="2000"/>
              <a:buChar char="□"/>
              <a:defRPr sz="2000"/>
            </a:lvl1pPr>
            <a:lvl2pPr indent="-355600" lvl="1" marL="914400" algn="l">
              <a:lnSpc>
                <a:spcPct val="100000"/>
              </a:lnSpc>
              <a:spcBef>
                <a:spcPts val="0"/>
              </a:spcBef>
              <a:spcAft>
                <a:spcPts val="0"/>
              </a:spcAft>
              <a:buSzPts val="2000"/>
              <a:buChar char="■"/>
              <a:defRPr sz="2000"/>
            </a:lvl2pPr>
            <a:lvl3pPr indent="-355600" lvl="2" marL="1371600" algn="l">
              <a:lnSpc>
                <a:spcPct val="100000"/>
              </a:lnSpc>
              <a:spcBef>
                <a:spcPts val="0"/>
              </a:spcBef>
              <a:spcAft>
                <a:spcPts val="0"/>
              </a:spcAft>
              <a:buSzPts val="2000"/>
              <a:buChar char="▣"/>
              <a:defRPr sz="2000"/>
            </a:lvl3pPr>
            <a:lvl4pPr indent="-355600" lvl="3" marL="1828800" algn="l">
              <a:lnSpc>
                <a:spcPct val="100000"/>
              </a:lnSpc>
              <a:spcBef>
                <a:spcPts val="0"/>
              </a:spcBef>
              <a:spcAft>
                <a:spcPts val="0"/>
              </a:spcAft>
              <a:buSzPts val="2000"/>
              <a:buChar char="●"/>
              <a:defRPr sz="2000"/>
            </a:lvl4pPr>
            <a:lvl5pPr indent="-355600" lvl="4" marL="2286000" algn="l">
              <a:lnSpc>
                <a:spcPct val="100000"/>
              </a:lnSpc>
              <a:spcBef>
                <a:spcPts val="0"/>
              </a:spcBef>
              <a:spcAft>
                <a:spcPts val="0"/>
              </a:spcAft>
              <a:buSzPts val="2000"/>
              <a:buChar char="○"/>
              <a:defRPr sz="2000"/>
            </a:lvl5pPr>
            <a:lvl6pPr indent="-355600" lvl="5" marL="2743200" algn="l">
              <a:lnSpc>
                <a:spcPct val="100000"/>
              </a:lnSpc>
              <a:spcBef>
                <a:spcPts val="0"/>
              </a:spcBef>
              <a:spcAft>
                <a:spcPts val="0"/>
              </a:spcAft>
              <a:buSzPts val="2000"/>
              <a:buChar char="■"/>
              <a:defRPr sz="2000"/>
            </a:lvl6pPr>
            <a:lvl7pPr indent="-355600" lvl="6" marL="3200400" algn="l">
              <a:lnSpc>
                <a:spcPct val="100000"/>
              </a:lnSpc>
              <a:spcBef>
                <a:spcPts val="0"/>
              </a:spcBef>
              <a:spcAft>
                <a:spcPts val="0"/>
              </a:spcAft>
              <a:buSzPts val="2000"/>
              <a:buChar char="●"/>
              <a:defRPr sz="2000"/>
            </a:lvl7pPr>
            <a:lvl8pPr indent="-355600" lvl="7" marL="3657600" algn="l">
              <a:lnSpc>
                <a:spcPct val="100000"/>
              </a:lnSpc>
              <a:spcBef>
                <a:spcPts val="0"/>
              </a:spcBef>
              <a:spcAft>
                <a:spcPts val="0"/>
              </a:spcAft>
              <a:buSzPts val="2000"/>
              <a:buChar char="○"/>
              <a:defRPr sz="2000"/>
            </a:lvl8pPr>
            <a:lvl9pPr indent="-355600" lvl="8" marL="4114800" algn="l">
              <a:lnSpc>
                <a:spcPct val="100000"/>
              </a:lnSpc>
              <a:spcBef>
                <a:spcPts val="0"/>
              </a:spcBef>
              <a:spcAft>
                <a:spcPts val="0"/>
              </a:spcAft>
              <a:buSzPts val="2000"/>
              <a:buChar char="■"/>
              <a:defRPr sz="2000"/>
            </a:lvl9pPr>
          </a:lstStyle>
          <a:p/>
        </p:txBody>
      </p:sp>
      <p:pic>
        <p:nvPicPr>
          <p:cNvPr descr="http://lvgreenways.org/wp-content/themes/greenways2016/images/logo-dnl.png" id="40" name="Google Shape;40;p31"/>
          <p:cNvPicPr preferRelativeResize="0"/>
          <p:nvPr/>
        </p:nvPicPr>
        <p:blipFill rotWithShape="1">
          <a:blip r:embed="rId2">
            <a:alphaModFix/>
          </a:blip>
          <a:srcRect b="0" l="0" r="0" t="0"/>
          <a:stretch/>
        </p:blipFill>
        <p:spPr>
          <a:xfrm>
            <a:off x="192123" y="6100598"/>
            <a:ext cx="2921130" cy="641026"/>
          </a:xfrm>
          <a:prstGeom prst="rect">
            <a:avLst/>
          </a:prstGeom>
          <a:noFill/>
          <a:ln>
            <a:noFill/>
          </a:ln>
        </p:spPr>
      </p:pic>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 1 column">
  <p:cSld name="1_Title + 1 column">
    <p:spTree>
      <p:nvGrpSpPr>
        <p:cNvPr id="41" name="Shape 41"/>
        <p:cNvGrpSpPr/>
        <p:nvPr/>
      </p:nvGrpSpPr>
      <p:grpSpPr>
        <a:xfrm>
          <a:off x="0" y="0"/>
          <a:ext cx="0" cy="0"/>
          <a:chOff x="0" y="0"/>
          <a:chExt cx="0" cy="0"/>
        </a:xfrm>
      </p:grpSpPr>
      <p:sp>
        <p:nvSpPr>
          <p:cNvPr id="42" name="Google Shape;42;p32"/>
          <p:cNvSpPr/>
          <p:nvPr/>
        </p:nvSpPr>
        <p:spPr>
          <a:xfrm>
            <a:off x="1169100" y="961800"/>
            <a:ext cx="7441499" cy="53628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43" name="Google Shape;43;p32"/>
          <p:cNvSpPr txBox="1"/>
          <p:nvPr>
            <p:ph type="title"/>
          </p:nvPr>
        </p:nvSpPr>
        <p:spPr>
          <a:xfrm>
            <a:off x="533400" y="533400"/>
            <a:ext cx="2106599" cy="1309199"/>
          </a:xfrm>
          <a:prstGeom prst="rect">
            <a:avLst/>
          </a:prstGeom>
          <a:noFill/>
          <a:ln cap="flat" cmpd="sng" w="76200">
            <a:solidFill>
              <a:srgbClr val="8C2842"/>
            </a:solidFill>
            <a:prstDash val="solid"/>
            <a:miter lim="8000"/>
            <a:headEnd len="sm" w="sm" type="none"/>
            <a:tailEnd len="sm" w="sm" type="none"/>
          </a:ln>
        </p:spPr>
        <p:txBody>
          <a:bodyPr anchorCtr="0" anchor="t" bIns="91425" lIns="91425" spcFirstLastPara="1" rIns="91425" wrap="square" tIns="91425">
            <a:noAutofit/>
          </a:bodyPr>
          <a:lstStyle>
            <a:lvl1pPr lvl="0" algn="l">
              <a:lnSpc>
                <a:spcPct val="100000"/>
              </a:lnSpc>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44" name="Google Shape;44;p32"/>
          <p:cNvSpPr txBox="1"/>
          <p:nvPr>
            <p:ph idx="1" type="body"/>
          </p:nvPr>
        </p:nvSpPr>
        <p:spPr>
          <a:xfrm>
            <a:off x="3203050" y="1205250"/>
            <a:ext cx="5185199" cy="4899600"/>
          </a:xfrm>
          <a:prstGeom prst="rect">
            <a:avLst/>
          </a:prstGeom>
          <a:noFill/>
          <a:ln>
            <a:noFill/>
          </a:ln>
        </p:spPr>
        <p:txBody>
          <a:bodyPr anchorCtr="0" anchor="t" bIns="91425" lIns="91425" spcFirstLastPara="1" rIns="91425" wrap="square" tIns="91425">
            <a:noAutofit/>
          </a:bodyPr>
          <a:lstStyle>
            <a:lvl1pPr indent="-406400" lvl="0" marL="457200" algn="l">
              <a:lnSpc>
                <a:spcPct val="100000"/>
              </a:lnSpc>
              <a:spcBef>
                <a:spcPts val="0"/>
              </a:spcBef>
              <a:spcAft>
                <a:spcPts val="0"/>
              </a:spcAft>
              <a:buSzPts val="2800"/>
              <a:buChar char="□"/>
              <a:defRPr sz="2800"/>
            </a:lvl1pPr>
            <a:lvl2pPr indent="-368300" lvl="1" marL="914400" algn="l">
              <a:lnSpc>
                <a:spcPct val="100000"/>
              </a:lnSpc>
              <a:spcBef>
                <a:spcPts val="0"/>
              </a:spcBef>
              <a:spcAft>
                <a:spcPts val="0"/>
              </a:spcAft>
              <a:buSzPts val="2200"/>
              <a:buChar char="■"/>
              <a:defRPr sz="2200"/>
            </a:lvl2pPr>
            <a:lvl3pPr indent="-368300" lvl="2" marL="1371600" algn="l">
              <a:lnSpc>
                <a:spcPct val="100000"/>
              </a:lnSpc>
              <a:spcBef>
                <a:spcPts val="0"/>
              </a:spcBef>
              <a:spcAft>
                <a:spcPts val="0"/>
              </a:spcAft>
              <a:buSzPts val="2200"/>
              <a:buChar char="▣"/>
              <a:defRPr sz="2200"/>
            </a:lvl3pPr>
            <a:lvl4pPr indent="-368300" lvl="3" marL="1828800" algn="l">
              <a:lnSpc>
                <a:spcPct val="100000"/>
              </a:lnSpc>
              <a:spcBef>
                <a:spcPts val="0"/>
              </a:spcBef>
              <a:spcAft>
                <a:spcPts val="0"/>
              </a:spcAft>
              <a:buSzPts val="2200"/>
              <a:buChar char="●"/>
              <a:defRPr sz="2200"/>
            </a:lvl4pPr>
            <a:lvl5pPr indent="-368300" lvl="4" marL="2286000" algn="l">
              <a:lnSpc>
                <a:spcPct val="100000"/>
              </a:lnSpc>
              <a:spcBef>
                <a:spcPts val="0"/>
              </a:spcBef>
              <a:spcAft>
                <a:spcPts val="0"/>
              </a:spcAft>
              <a:buSzPts val="2200"/>
              <a:buChar char="○"/>
              <a:defRPr sz="2200"/>
            </a:lvl5pPr>
            <a:lvl6pPr indent="-368300" lvl="5" marL="2743200" algn="l">
              <a:lnSpc>
                <a:spcPct val="100000"/>
              </a:lnSpc>
              <a:spcBef>
                <a:spcPts val="0"/>
              </a:spcBef>
              <a:spcAft>
                <a:spcPts val="0"/>
              </a:spcAft>
              <a:buSzPts val="2200"/>
              <a:buChar char="■"/>
              <a:defRPr sz="2200"/>
            </a:lvl6pPr>
            <a:lvl7pPr indent="-368300" lvl="6" marL="3200400" algn="l">
              <a:lnSpc>
                <a:spcPct val="100000"/>
              </a:lnSpc>
              <a:spcBef>
                <a:spcPts val="0"/>
              </a:spcBef>
              <a:spcAft>
                <a:spcPts val="0"/>
              </a:spcAft>
              <a:buSzPts val="2200"/>
              <a:buChar char="●"/>
              <a:defRPr sz="2200"/>
            </a:lvl7pPr>
            <a:lvl8pPr indent="-368300" lvl="7" marL="3657600" algn="l">
              <a:lnSpc>
                <a:spcPct val="100000"/>
              </a:lnSpc>
              <a:spcBef>
                <a:spcPts val="0"/>
              </a:spcBef>
              <a:spcAft>
                <a:spcPts val="0"/>
              </a:spcAft>
              <a:buSzPts val="2200"/>
              <a:buChar char="○"/>
              <a:defRPr sz="2200"/>
            </a:lvl8pPr>
            <a:lvl9pPr indent="-368300" lvl="8" marL="4114800" algn="l">
              <a:lnSpc>
                <a:spcPct val="100000"/>
              </a:lnSpc>
              <a:spcBef>
                <a:spcPts val="0"/>
              </a:spcBef>
              <a:spcAft>
                <a:spcPts val="0"/>
              </a:spcAft>
              <a:buSzPts val="2200"/>
              <a:buChar char="■"/>
              <a:defRPr sz="2200"/>
            </a:lvl9pPr>
          </a:lstStyle>
          <a:p/>
        </p:txBody>
      </p:sp>
      <p:grpSp>
        <p:nvGrpSpPr>
          <p:cNvPr id="45" name="Google Shape;45;p32"/>
          <p:cNvGrpSpPr/>
          <p:nvPr/>
        </p:nvGrpSpPr>
        <p:grpSpPr>
          <a:xfrm>
            <a:off x="186397" y="6445464"/>
            <a:ext cx="4940487" cy="316069"/>
            <a:chOff x="-5996955" y="1908251"/>
            <a:chExt cx="12539834" cy="876913"/>
          </a:xfrm>
        </p:grpSpPr>
        <p:pic>
          <p:nvPicPr>
            <p:cNvPr descr="http://delawareandlehigh.org/wp-content/uploads/2017/04/DL_Logo_Lockup_TrailTowns_H.jpg" id="46" name="Google Shape;46;p32"/>
            <p:cNvPicPr preferRelativeResize="0"/>
            <p:nvPr/>
          </p:nvPicPr>
          <p:blipFill rotWithShape="1">
            <a:blip r:embed="rId2">
              <a:alphaModFix/>
            </a:blip>
            <a:srcRect b="69528" l="31305" r="0" t="0"/>
            <a:stretch/>
          </p:blipFill>
          <p:spPr>
            <a:xfrm>
              <a:off x="-5996955" y="1908251"/>
              <a:ext cx="6975006" cy="786452"/>
            </a:xfrm>
            <a:prstGeom prst="rect">
              <a:avLst/>
            </a:prstGeom>
            <a:noFill/>
            <a:ln>
              <a:noFill/>
            </a:ln>
          </p:spPr>
        </p:pic>
        <p:pic>
          <p:nvPicPr>
            <p:cNvPr descr="http://delawareandlehigh.org/wp-content/uploads/2017/04/DL_Logo_Lockup_TrailTowns_H.jpg" id="47" name="Google Shape;47;p32"/>
            <p:cNvPicPr preferRelativeResize="0"/>
            <p:nvPr/>
          </p:nvPicPr>
          <p:blipFill rotWithShape="1">
            <a:blip r:embed="rId3">
              <a:alphaModFix/>
            </a:blip>
            <a:srcRect b="46323" l="31305" r="0" t="30472"/>
            <a:stretch/>
          </p:blipFill>
          <p:spPr>
            <a:xfrm>
              <a:off x="-484692" y="2198756"/>
              <a:ext cx="7027571" cy="586408"/>
            </a:xfrm>
            <a:prstGeom prst="rect">
              <a:avLst/>
            </a:prstGeom>
            <a:noFill/>
            <a:ln>
              <a:noFill/>
            </a:ln>
          </p:spPr>
        </p:pic>
      </p:gr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
    <p:bg>
      <p:bgPr>
        <a:solidFill>
          <a:srgbClr val="FFFFFF"/>
        </a:solidFill>
      </p:bgPr>
    </p:bg>
    <p:spTree>
      <p:nvGrpSpPr>
        <p:cNvPr id="48" name="Shape 48"/>
        <p:cNvGrpSpPr/>
        <p:nvPr/>
      </p:nvGrpSpPr>
      <p:grpSpPr>
        <a:xfrm>
          <a:off x="0" y="0"/>
          <a:ext cx="0" cy="0"/>
          <a:chOff x="0" y="0"/>
          <a:chExt cx="0" cy="0"/>
        </a:xfrm>
      </p:grpSpPr>
      <p:sp>
        <p:nvSpPr>
          <p:cNvPr id="49" name="Google Shape;49;p33"/>
          <p:cNvSpPr/>
          <p:nvPr/>
        </p:nvSpPr>
        <p:spPr>
          <a:xfrm>
            <a:off x="1169102" y="533390"/>
            <a:ext cx="7441499" cy="53628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50" name="Google Shape;50;p33"/>
          <p:cNvSpPr txBox="1"/>
          <p:nvPr>
            <p:ph type="ctrTitle"/>
          </p:nvPr>
        </p:nvSpPr>
        <p:spPr>
          <a:xfrm>
            <a:off x="533400" y="3337829"/>
            <a:ext cx="5325600" cy="2986799"/>
          </a:xfrm>
          <a:prstGeom prst="rect">
            <a:avLst/>
          </a:prstGeom>
          <a:noFill/>
          <a:ln cap="flat" cmpd="sng" w="114300">
            <a:solidFill>
              <a:srgbClr val="8C2842"/>
            </a:solidFill>
            <a:prstDash val="solid"/>
            <a:round/>
            <a:headEnd len="sm" w="sm" type="none"/>
            <a:tailEnd len="sm" w="sm" type="none"/>
          </a:ln>
        </p:spPr>
        <p:txBody>
          <a:bodyPr anchorCtr="0" anchor="b" bIns="91425" lIns="91425" spcFirstLastPara="1" rIns="91425" wrap="square" tIns="91425">
            <a:noAutofit/>
          </a:bodyPr>
          <a:lstStyle>
            <a:lvl1pPr lvl="0" algn="l">
              <a:lnSpc>
                <a:spcPct val="100000"/>
              </a:lnSpc>
              <a:spcBef>
                <a:spcPts val="0"/>
              </a:spcBef>
              <a:spcAft>
                <a:spcPts val="0"/>
              </a:spcAft>
              <a:buClr>
                <a:srgbClr val="111111"/>
              </a:buClr>
              <a:buSzPts val="6000"/>
              <a:buNone/>
              <a:defRPr sz="6000">
                <a:solidFill>
                  <a:srgbClr val="111111"/>
                </a:solidFill>
              </a:defRPr>
            </a:lvl1pPr>
            <a:lvl2pPr lvl="1" algn="ctr">
              <a:spcBef>
                <a:spcPts val="0"/>
              </a:spcBef>
              <a:spcAft>
                <a:spcPts val="0"/>
              </a:spcAft>
              <a:buClr>
                <a:srgbClr val="111111"/>
              </a:buClr>
              <a:buSzPts val="6000"/>
              <a:buNone/>
              <a:defRPr sz="6000">
                <a:solidFill>
                  <a:srgbClr val="111111"/>
                </a:solidFill>
              </a:defRPr>
            </a:lvl2pPr>
            <a:lvl3pPr lvl="2" algn="ctr">
              <a:spcBef>
                <a:spcPts val="0"/>
              </a:spcBef>
              <a:spcAft>
                <a:spcPts val="0"/>
              </a:spcAft>
              <a:buClr>
                <a:srgbClr val="111111"/>
              </a:buClr>
              <a:buSzPts val="6000"/>
              <a:buNone/>
              <a:defRPr sz="6000">
                <a:solidFill>
                  <a:srgbClr val="111111"/>
                </a:solidFill>
              </a:defRPr>
            </a:lvl3pPr>
            <a:lvl4pPr lvl="3" algn="ctr">
              <a:spcBef>
                <a:spcPts val="0"/>
              </a:spcBef>
              <a:spcAft>
                <a:spcPts val="0"/>
              </a:spcAft>
              <a:buClr>
                <a:srgbClr val="111111"/>
              </a:buClr>
              <a:buSzPts val="6000"/>
              <a:buNone/>
              <a:defRPr sz="6000">
                <a:solidFill>
                  <a:srgbClr val="111111"/>
                </a:solidFill>
              </a:defRPr>
            </a:lvl4pPr>
            <a:lvl5pPr lvl="4" algn="ctr">
              <a:spcBef>
                <a:spcPts val="0"/>
              </a:spcBef>
              <a:spcAft>
                <a:spcPts val="0"/>
              </a:spcAft>
              <a:buClr>
                <a:srgbClr val="111111"/>
              </a:buClr>
              <a:buSzPts val="6000"/>
              <a:buNone/>
              <a:defRPr sz="6000">
                <a:solidFill>
                  <a:srgbClr val="111111"/>
                </a:solidFill>
              </a:defRPr>
            </a:lvl5pPr>
            <a:lvl6pPr lvl="5" algn="ctr">
              <a:spcBef>
                <a:spcPts val="0"/>
              </a:spcBef>
              <a:spcAft>
                <a:spcPts val="0"/>
              </a:spcAft>
              <a:buClr>
                <a:srgbClr val="111111"/>
              </a:buClr>
              <a:buSzPts val="6000"/>
              <a:buNone/>
              <a:defRPr sz="6000">
                <a:solidFill>
                  <a:srgbClr val="111111"/>
                </a:solidFill>
              </a:defRPr>
            </a:lvl6pPr>
            <a:lvl7pPr lvl="6" algn="ctr">
              <a:spcBef>
                <a:spcPts val="0"/>
              </a:spcBef>
              <a:spcAft>
                <a:spcPts val="0"/>
              </a:spcAft>
              <a:buClr>
                <a:srgbClr val="111111"/>
              </a:buClr>
              <a:buSzPts val="6000"/>
              <a:buNone/>
              <a:defRPr sz="6000">
                <a:solidFill>
                  <a:srgbClr val="111111"/>
                </a:solidFill>
              </a:defRPr>
            </a:lvl7pPr>
            <a:lvl8pPr lvl="7" algn="ctr">
              <a:spcBef>
                <a:spcPts val="0"/>
              </a:spcBef>
              <a:spcAft>
                <a:spcPts val="0"/>
              </a:spcAft>
              <a:buClr>
                <a:srgbClr val="111111"/>
              </a:buClr>
              <a:buSzPts val="6000"/>
              <a:buNone/>
              <a:defRPr sz="6000">
                <a:solidFill>
                  <a:srgbClr val="111111"/>
                </a:solidFill>
              </a:defRPr>
            </a:lvl8pPr>
            <a:lvl9pPr lvl="8" algn="ctr">
              <a:spcBef>
                <a:spcPts val="0"/>
              </a:spcBef>
              <a:spcAft>
                <a:spcPts val="0"/>
              </a:spcAft>
              <a:buClr>
                <a:srgbClr val="111111"/>
              </a:buClr>
              <a:buSzPts val="6000"/>
              <a:buNone/>
              <a:defRPr sz="6000">
                <a:solidFill>
                  <a:srgbClr val="111111"/>
                </a:solidFill>
              </a:defRPr>
            </a:lvl9pPr>
          </a:lstStyle>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1.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2"/>
          <p:cNvSpPr txBox="1"/>
          <p:nvPr>
            <p:ph type="title"/>
          </p:nvPr>
        </p:nvSpPr>
        <p:spPr>
          <a:xfrm>
            <a:off x="533402" y="533404"/>
            <a:ext cx="2106599" cy="1309199"/>
          </a:xfrm>
          <a:prstGeom prst="rect">
            <a:avLst/>
          </a:prstGeom>
          <a:noFill/>
          <a:ln cap="flat" cmpd="sng" w="76200">
            <a:solidFill>
              <a:srgbClr val="8C2842"/>
            </a:solidFill>
            <a:prstDash val="solid"/>
            <a:miter lim="8000"/>
            <a:headEnd len="sm" w="sm" type="none"/>
            <a:tailEnd len="sm" w="sm" type="none"/>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999999"/>
              </a:buClr>
              <a:buSzPts val="2400"/>
              <a:buFont typeface="Roboto Slab"/>
              <a:buNone/>
              <a:defRPr b="0" i="0" sz="2400" u="none" cap="none" strike="noStrike">
                <a:solidFill>
                  <a:srgbClr val="999999"/>
                </a:solidFill>
                <a:latin typeface="Roboto Slab"/>
                <a:ea typeface="Roboto Slab"/>
                <a:cs typeface="Roboto Slab"/>
                <a:sym typeface="Roboto Slab"/>
              </a:defRPr>
            </a:lvl1pPr>
            <a:lvl2pPr lvl="1">
              <a:spcBef>
                <a:spcPts val="0"/>
              </a:spcBef>
              <a:spcAft>
                <a:spcPts val="0"/>
              </a:spcAft>
              <a:buClr>
                <a:srgbClr val="999999"/>
              </a:buClr>
              <a:buSzPts val="2400"/>
              <a:buFont typeface="Roboto Slab"/>
              <a:buNone/>
              <a:defRPr sz="2400">
                <a:solidFill>
                  <a:srgbClr val="999999"/>
                </a:solidFill>
                <a:latin typeface="Roboto Slab"/>
                <a:ea typeface="Roboto Slab"/>
                <a:cs typeface="Roboto Slab"/>
                <a:sym typeface="Roboto Slab"/>
              </a:defRPr>
            </a:lvl2pPr>
            <a:lvl3pPr lvl="2">
              <a:spcBef>
                <a:spcPts val="0"/>
              </a:spcBef>
              <a:spcAft>
                <a:spcPts val="0"/>
              </a:spcAft>
              <a:buClr>
                <a:srgbClr val="999999"/>
              </a:buClr>
              <a:buSzPts val="2400"/>
              <a:buFont typeface="Roboto Slab"/>
              <a:buNone/>
              <a:defRPr sz="2400">
                <a:solidFill>
                  <a:srgbClr val="999999"/>
                </a:solidFill>
                <a:latin typeface="Roboto Slab"/>
                <a:ea typeface="Roboto Slab"/>
                <a:cs typeface="Roboto Slab"/>
                <a:sym typeface="Roboto Slab"/>
              </a:defRPr>
            </a:lvl3pPr>
            <a:lvl4pPr lvl="3">
              <a:spcBef>
                <a:spcPts val="0"/>
              </a:spcBef>
              <a:spcAft>
                <a:spcPts val="0"/>
              </a:spcAft>
              <a:buClr>
                <a:srgbClr val="999999"/>
              </a:buClr>
              <a:buSzPts val="2400"/>
              <a:buFont typeface="Roboto Slab"/>
              <a:buNone/>
              <a:defRPr sz="2400">
                <a:solidFill>
                  <a:srgbClr val="999999"/>
                </a:solidFill>
                <a:latin typeface="Roboto Slab"/>
                <a:ea typeface="Roboto Slab"/>
                <a:cs typeface="Roboto Slab"/>
                <a:sym typeface="Roboto Slab"/>
              </a:defRPr>
            </a:lvl4pPr>
            <a:lvl5pPr lvl="4">
              <a:spcBef>
                <a:spcPts val="0"/>
              </a:spcBef>
              <a:spcAft>
                <a:spcPts val="0"/>
              </a:spcAft>
              <a:buClr>
                <a:srgbClr val="999999"/>
              </a:buClr>
              <a:buSzPts val="2400"/>
              <a:buFont typeface="Roboto Slab"/>
              <a:buNone/>
              <a:defRPr sz="2400">
                <a:solidFill>
                  <a:srgbClr val="999999"/>
                </a:solidFill>
                <a:latin typeface="Roboto Slab"/>
                <a:ea typeface="Roboto Slab"/>
                <a:cs typeface="Roboto Slab"/>
                <a:sym typeface="Roboto Slab"/>
              </a:defRPr>
            </a:lvl5pPr>
            <a:lvl6pPr lvl="5">
              <a:spcBef>
                <a:spcPts val="0"/>
              </a:spcBef>
              <a:spcAft>
                <a:spcPts val="0"/>
              </a:spcAft>
              <a:buClr>
                <a:srgbClr val="999999"/>
              </a:buClr>
              <a:buSzPts val="2400"/>
              <a:buFont typeface="Roboto Slab"/>
              <a:buNone/>
              <a:defRPr sz="2400">
                <a:solidFill>
                  <a:srgbClr val="999999"/>
                </a:solidFill>
                <a:latin typeface="Roboto Slab"/>
                <a:ea typeface="Roboto Slab"/>
                <a:cs typeface="Roboto Slab"/>
                <a:sym typeface="Roboto Slab"/>
              </a:defRPr>
            </a:lvl6pPr>
            <a:lvl7pPr lvl="6">
              <a:spcBef>
                <a:spcPts val="0"/>
              </a:spcBef>
              <a:spcAft>
                <a:spcPts val="0"/>
              </a:spcAft>
              <a:buClr>
                <a:srgbClr val="999999"/>
              </a:buClr>
              <a:buSzPts val="2400"/>
              <a:buFont typeface="Roboto Slab"/>
              <a:buNone/>
              <a:defRPr sz="2400">
                <a:solidFill>
                  <a:srgbClr val="999999"/>
                </a:solidFill>
                <a:latin typeface="Roboto Slab"/>
                <a:ea typeface="Roboto Slab"/>
                <a:cs typeface="Roboto Slab"/>
                <a:sym typeface="Roboto Slab"/>
              </a:defRPr>
            </a:lvl7pPr>
            <a:lvl8pPr lvl="7">
              <a:spcBef>
                <a:spcPts val="0"/>
              </a:spcBef>
              <a:spcAft>
                <a:spcPts val="0"/>
              </a:spcAft>
              <a:buClr>
                <a:srgbClr val="999999"/>
              </a:buClr>
              <a:buSzPts val="2400"/>
              <a:buFont typeface="Roboto Slab"/>
              <a:buNone/>
              <a:defRPr sz="2400">
                <a:solidFill>
                  <a:srgbClr val="999999"/>
                </a:solidFill>
                <a:latin typeface="Roboto Slab"/>
                <a:ea typeface="Roboto Slab"/>
                <a:cs typeface="Roboto Slab"/>
                <a:sym typeface="Roboto Slab"/>
              </a:defRPr>
            </a:lvl8pPr>
            <a:lvl9pPr lvl="8">
              <a:spcBef>
                <a:spcPts val="0"/>
              </a:spcBef>
              <a:spcAft>
                <a:spcPts val="0"/>
              </a:spcAft>
              <a:buClr>
                <a:srgbClr val="999999"/>
              </a:buClr>
              <a:buSzPts val="2400"/>
              <a:buFont typeface="Roboto Slab"/>
              <a:buNone/>
              <a:defRPr sz="2400">
                <a:solidFill>
                  <a:srgbClr val="999999"/>
                </a:solidFill>
                <a:latin typeface="Roboto Slab"/>
                <a:ea typeface="Roboto Slab"/>
                <a:cs typeface="Roboto Slab"/>
                <a:sym typeface="Roboto Slab"/>
              </a:defRPr>
            </a:lvl9pPr>
          </a:lstStyle>
          <a:p/>
        </p:txBody>
      </p:sp>
      <p:sp>
        <p:nvSpPr>
          <p:cNvPr id="11" name="Google Shape;11;p22"/>
          <p:cNvSpPr txBox="1"/>
          <p:nvPr>
            <p:ph idx="1" type="body"/>
          </p:nvPr>
        </p:nvSpPr>
        <p:spPr>
          <a:xfrm>
            <a:off x="3203052" y="1205250"/>
            <a:ext cx="5185199" cy="4899600"/>
          </a:xfrm>
          <a:prstGeom prst="rect">
            <a:avLst/>
          </a:prstGeom>
          <a:noFill/>
          <a:ln>
            <a:noFill/>
          </a:ln>
        </p:spPr>
        <p:txBody>
          <a:bodyPr anchorCtr="0" anchor="t" bIns="91425" lIns="91425" spcFirstLastPara="1" rIns="91425" wrap="square" tIns="91425">
            <a:noAutofit/>
          </a:bodyPr>
          <a:lstStyle>
            <a:lvl1pPr indent="-419100" lvl="0" marL="457200" marR="0" rtl="0" algn="l">
              <a:lnSpc>
                <a:spcPct val="100000"/>
              </a:lnSpc>
              <a:spcBef>
                <a:spcPts val="600"/>
              </a:spcBef>
              <a:spcAft>
                <a:spcPts val="0"/>
              </a:spcAft>
              <a:buClr>
                <a:srgbClr val="999999"/>
              </a:buClr>
              <a:buSzPts val="3000"/>
              <a:buFont typeface="Georgia"/>
              <a:buChar char="□"/>
              <a:defRPr b="0" i="0" sz="3000" u="none" cap="none" strike="noStrike">
                <a:solidFill>
                  <a:srgbClr val="111111"/>
                </a:solidFill>
                <a:latin typeface="Georgia"/>
                <a:ea typeface="Georgia"/>
                <a:cs typeface="Georgia"/>
                <a:sym typeface="Georgia"/>
              </a:defRPr>
            </a:lvl1pPr>
            <a:lvl2pPr indent="-381000" lvl="1" marL="914400" marR="0" rtl="0" algn="l">
              <a:lnSpc>
                <a:spcPct val="100000"/>
              </a:lnSpc>
              <a:spcBef>
                <a:spcPts val="480"/>
              </a:spcBef>
              <a:spcAft>
                <a:spcPts val="0"/>
              </a:spcAft>
              <a:buClr>
                <a:srgbClr val="999999"/>
              </a:buClr>
              <a:buSzPts val="2400"/>
              <a:buFont typeface="Georgia"/>
              <a:buChar char="■"/>
              <a:defRPr b="0" i="0" sz="2400" u="none" cap="none" strike="noStrike">
                <a:solidFill>
                  <a:srgbClr val="111111"/>
                </a:solidFill>
                <a:latin typeface="Georgia"/>
                <a:ea typeface="Georgia"/>
                <a:cs typeface="Georgia"/>
                <a:sym typeface="Georgia"/>
              </a:defRPr>
            </a:lvl2pPr>
            <a:lvl3pPr indent="-381000" lvl="2" marL="1371600" marR="0" rtl="0" algn="l">
              <a:lnSpc>
                <a:spcPct val="100000"/>
              </a:lnSpc>
              <a:spcBef>
                <a:spcPts val="480"/>
              </a:spcBef>
              <a:spcAft>
                <a:spcPts val="0"/>
              </a:spcAft>
              <a:buClr>
                <a:srgbClr val="999999"/>
              </a:buClr>
              <a:buSzPts val="2400"/>
              <a:buFont typeface="Georgia"/>
              <a:buChar char="▣"/>
              <a:defRPr b="0" i="0" sz="2400" u="none" cap="none" strike="noStrike">
                <a:solidFill>
                  <a:srgbClr val="111111"/>
                </a:solidFill>
                <a:latin typeface="Georgia"/>
                <a:ea typeface="Georgia"/>
                <a:cs typeface="Georgia"/>
                <a:sym typeface="Georgia"/>
              </a:defRPr>
            </a:lvl3pPr>
            <a:lvl4pPr indent="-342900" lvl="3" marL="1828800" marR="0" rtl="0" algn="l">
              <a:lnSpc>
                <a:spcPct val="100000"/>
              </a:lnSpc>
              <a:spcBef>
                <a:spcPts val="360"/>
              </a:spcBef>
              <a:spcAft>
                <a:spcPts val="0"/>
              </a:spcAft>
              <a:buClr>
                <a:srgbClr val="999999"/>
              </a:buClr>
              <a:buSzPts val="1800"/>
              <a:buFont typeface="Georgia"/>
              <a:buChar char="●"/>
              <a:defRPr b="0" i="0" sz="1800" u="none" cap="none" strike="noStrike">
                <a:solidFill>
                  <a:srgbClr val="111111"/>
                </a:solidFill>
                <a:latin typeface="Georgia"/>
                <a:ea typeface="Georgia"/>
                <a:cs typeface="Georgia"/>
                <a:sym typeface="Georgia"/>
              </a:defRPr>
            </a:lvl4pPr>
            <a:lvl5pPr indent="-342900" lvl="4" marL="2286000" marR="0" rtl="0" algn="l">
              <a:lnSpc>
                <a:spcPct val="100000"/>
              </a:lnSpc>
              <a:spcBef>
                <a:spcPts val="360"/>
              </a:spcBef>
              <a:spcAft>
                <a:spcPts val="0"/>
              </a:spcAft>
              <a:buClr>
                <a:srgbClr val="999999"/>
              </a:buClr>
              <a:buSzPts val="1800"/>
              <a:buFont typeface="Georgia"/>
              <a:buChar char="○"/>
              <a:defRPr b="0" i="0" sz="1800" u="none" cap="none" strike="noStrike">
                <a:solidFill>
                  <a:srgbClr val="111111"/>
                </a:solidFill>
                <a:latin typeface="Georgia"/>
                <a:ea typeface="Georgia"/>
                <a:cs typeface="Georgia"/>
                <a:sym typeface="Georgia"/>
              </a:defRPr>
            </a:lvl5pPr>
            <a:lvl6pPr indent="-342900" lvl="5" marL="2743200" marR="0" rtl="0" algn="l">
              <a:lnSpc>
                <a:spcPct val="100000"/>
              </a:lnSpc>
              <a:spcBef>
                <a:spcPts val="360"/>
              </a:spcBef>
              <a:spcAft>
                <a:spcPts val="0"/>
              </a:spcAft>
              <a:buClr>
                <a:srgbClr val="999999"/>
              </a:buClr>
              <a:buSzPts val="1800"/>
              <a:buFont typeface="Georgia"/>
              <a:buChar char="■"/>
              <a:defRPr b="0" i="0" sz="1800" u="none" cap="none" strike="noStrike">
                <a:solidFill>
                  <a:srgbClr val="111111"/>
                </a:solidFill>
                <a:latin typeface="Georgia"/>
                <a:ea typeface="Georgia"/>
                <a:cs typeface="Georgia"/>
                <a:sym typeface="Georgia"/>
              </a:defRPr>
            </a:lvl6pPr>
            <a:lvl7pPr indent="-342900" lvl="6" marL="3200400" marR="0" rtl="0" algn="l">
              <a:lnSpc>
                <a:spcPct val="100000"/>
              </a:lnSpc>
              <a:spcBef>
                <a:spcPts val="360"/>
              </a:spcBef>
              <a:spcAft>
                <a:spcPts val="0"/>
              </a:spcAft>
              <a:buClr>
                <a:srgbClr val="999999"/>
              </a:buClr>
              <a:buSzPts val="1800"/>
              <a:buFont typeface="Georgia"/>
              <a:buChar char="●"/>
              <a:defRPr b="0" i="0" sz="1800" u="none" cap="none" strike="noStrike">
                <a:solidFill>
                  <a:srgbClr val="111111"/>
                </a:solidFill>
                <a:latin typeface="Georgia"/>
                <a:ea typeface="Georgia"/>
                <a:cs typeface="Georgia"/>
                <a:sym typeface="Georgia"/>
              </a:defRPr>
            </a:lvl7pPr>
            <a:lvl8pPr indent="-342900" lvl="7" marL="3657600" marR="0" rtl="0" algn="l">
              <a:lnSpc>
                <a:spcPct val="100000"/>
              </a:lnSpc>
              <a:spcBef>
                <a:spcPts val="360"/>
              </a:spcBef>
              <a:spcAft>
                <a:spcPts val="0"/>
              </a:spcAft>
              <a:buClr>
                <a:srgbClr val="999999"/>
              </a:buClr>
              <a:buSzPts val="1800"/>
              <a:buFont typeface="Georgia"/>
              <a:buChar char="○"/>
              <a:defRPr b="0" i="0" sz="1800" u="none" cap="none" strike="noStrike">
                <a:solidFill>
                  <a:srgbClr val="111111"/>
                </a:solidFill>
                <a:latin typeface="Georgia"/>
                <a:ea typeface="Georgia"/>
                <a:cs typeface="Georgia"/>
                <a:sym typeface="Georgia"/>
              </a:defRPr>
            </a:lvl8pPr>
            <a:lvl9pPr indent="-342900" lvl="8" marL="4114800" marR="0" rtl="0" algn="l">
              <a:lnSpc>
                <a:spcPct val="100000"/>
              </a:lnSpc>
              <a:spcBef>
                <a:spcPts val="360"/>
              </a:spcBef>
              <a:spcAft>
                <a:spcPts val="0"/>
              </a:spcAft>
              <a:buClr>
                <a:srgbClr val="999999"/>
              </a:buClr>
              <a:buSzPts val="1800"/>
              <a:buFont typeface="Georgia"/>
              <a:buChar char="■"/>
              <a:defRPr b="0" i="0" sz="1800" u="none" cap="none" strike="noStrike">
                <a:solidFill>
                  <a:srgbClr val="111111"/>
                </a:solidFill>
                <a:latin typeface="Georgia"/>
                <a:ea typeface="Georgia"/>
                <a:cs typeface="Georgia"/>
                <a:sym typeface="Georgia"/>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ransition spd="slow">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8" name="Shape 88"/>
        <p:cNvGrpSpPr/>
        <p:nvPr/>
      </p:nvGrpSpPr>
      <p:grpSpPr>
        <a:xfrm>
          <a:off x="0" y="0"/>
          <a:ext cx="0" cy="0"/>
          <a:chOff x="0" y="0"/>
          <a:chExt cx="0" cy="0"/>
        </a:xfrm>
      </p:grpSpPr>
      <p:sp>
        <p:nvSpPr>
          <p:cNvPr id="89" name="Google Shape;89;p28"/>
          <p:cNvSpPr txBox="1"/>
          <p:nvPr>
            <p:ph type="title"/>
          </p:nvPr>
        </p:nvSpPr>
        <p:spPr>
          <a:xfrm>
            <a:off x="533400" y="533400"/>
            <a:ext cx="2106599" cy="1309199"/>
          </a:xfrm>
          <a:prstGeom prst="rect">
            <a:avLst/>
          </a:prstGeom>
          <a:noFill/>
          <a:ln cap="flat" cmpd="sng" w="76200">
            <a:solidFill>
              <a:srgbClr val="8C2842"/>
            </a:solidFill>
            <a:prstDash val="solid"/>
            <a:miter lim="8000"/>
            <a:headEnd len="sm" w="sm" type="none"/>
            <a:tailEnd len="sm" w="sm" type="none"/>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999999"/>
              </a:buClr>
              <a:buSzPts val="2400"/>
              <a:buFont typeface="Roboto Slab"/>
              <a:buNone/>
              <a:defRPr b="0" i="0" sz="2400" u="none" cap="none" strike="noStrike">
                <a:solidFill>
                  <a:srgbClr val="999999"/>
                </a:solidFill>
                <a:latin typeface="Roboto Slab"/>
                <a:ea typeface="Roboto Slab"/>
                <a:cs typeface="Roboto Slab"/>
                <a:sym typeface="Roboto Slab"/>
              </a:defRPr>
            </a:lvl1pPr>
            <a:lvl2pPr lvl="1">
              <a:spcBef>
                <a:spcPts val="0"/>
              </a:spcBef>
              <a:spcAft>
                <a:spcPts val="0"/>
              </a:spcAft>
              <a:buClr>
                <a:srgbClr val="999999"/>
              </a:buClr>
              <a:buSzPts val="2400"/>
              <a:buFont typeface="Roboto Slab"/>
              <a:buNone/>
              <a:defRPr sz="2400">
                <a:solidFill>
                  <a:srgbClr val="999999"/>
                </a:solidFill>
                <a:latin typeface="Roboto Slab"/>
                <a:ea typeface="Roboto Slab"/>
                <a:cs typeface="Roboto Slab"/>
                <a:sym typeface="Roboto Slab"/>
              </a:defRPr>
            </a:lvl2pPr>
            <a:lvl3pPr lvl="2">
              <a:spcBef>
                <a:spcPts val="0"/>
              </a:spcBef>
              <a:spcAft>
                <a:spcPts val="0"/>
              </a:spcAft>
              <a:buClr>
                <a:srgbClr val="999999"/>
              </a:buClr>
              <a:buSzPts val="2400"/>
              <a:buFont typeface="Roboto Slab"/>
              <a:buNone/>
              <a:defRPr sz="2400">
                <a:solidFill>
                  <a:srgbClr val="999999"/>
                </a:solidFill>
                <a:latin typeface="Roboto Slab"/>
                <a:ea typeface="Roboto Slab"/>
                <a:cs typeface="Roboto Slab"/>
                <a:sym typeface="Roboto Slab"/>
              </a:defRPr>
            </a:lvl3pPr>
            <a:lvl4pPr lvl="3">
              <a:spcBef>
                <a:spcPts val="0"/>
              </a:spcBef>
              <a:spcAft>
                <a:spcPts val="0"/>
              </a:spcAft>
              <a:buClr>
                <a:srgbClr val="999999"/>
              </a:buClr>
              <a:buSzPts val="2400"/>
              <a:buFont typeface="Roboto Slab"/>
              <a:buNone/>
              <a:defRPr sz="2400">
                <a:solidFill>
                  <a:srgbClr val="999999"/>
                </a:solidFill>
                <a:latin typeface="Roboto Slab"/>
                <a:ea typeface="Roboto Slab"/>
                <a:cs typeface="Roboto Slab"/>
                <a:sym typeface="Roboto Slab"/>
              </a:defRPr>
            </a:lvl4pPr>
            <a:lvl5pPr lvl="4">
              <a:spcBef>
                <a:spcPts val="0"/>
              </a:spcBef>
              <a:spcAft>
                <a:spcPts val="0"/>
              </a:spcAft>
              <a:buClr>
                <a:srgbClr val="999999"/>
              </a:buClr>
              <a:buSzPts val="2400"/>
              <a:buFont typeface="Roboto Slab"/>
              <a:buNone/>
              <a:defRPr sz="2400">
                <a:solidFill>
                  <a:srgbClr val="999999"/>
                </a:solidFill>
                <a:latin typeface="Roboto Slab"/>
                <a:ea typeface="Roboto Slab"/>
                <a:cs typeface="Roboto Slab"/>
                <a:sym typeface="Roboto Slab"/>
              </a:defRPr>
            </a:lvl5pPr>
            <a:lvl6pPr lvl="5">
              <a:spcBef>
                <a:spcPts val="0"/>
              </a:spcBef>
              <a:spcAft>
                <a:spcPts val="0"/>
              </a:spcAft>
              <a:buClr>
                <a:srgbClr val="999999"/>
              </a:buClr>
              <a:buSzPts val="2400"/>
              <a:buFont typeface="Roboto Slab"/>
              <a:buNone/>
              <a:defRPr sz="2400">
                <a:solidFill>
                  <a:srgbClr val="999999"/>
                </a:solidFill>
                <a:latin typeface="Roboto Slab"/>
                <a:ea typeface="Roboto Slab"/>
                <a:cs typeface="Roboto Slab"/>
                <a:sym typeface="Roboto Slab"/>
              </a:defRPr>
            </a:lvl6pPr>
            <a:lvl7pPr lvl="6">
              <a:spcBef>
                <a:spcPts val="0"/>
              </a:spcBef>
              <a:spcAft>
                <a:spcPts val="0"/>
              </a:spcAft>
              <a:buClr>
                <a:srgbClr val="999999"/>
              </a:buClr>
              <a:buSzPts val="2400"/>
              <a:buFont typeface="Roboto Slab"/>
              <a:buNone/>
              <a:defRPr sz="2400">
                <a:solidFill>
                  <a:srgbClr val="999999"/>
                </a:solidFill>
                <a:latin typeface="Roboto Slab"/>
                <a:ea typeface="Roboto Slab"/>
                <a:cs typeface="Roboto Slab"/>
                <a:sym typeface="Roboto Slab"/>
              </a:defRPr>
            </a:lvl7pPr>
            <a:lvl8pPr lvl="7">
              <a:spcBef>
                <a:spcPts val="0"/>
              </a:spcBef>
              <a:spcAft>
                <a:spcPts val="0"/>
              </a:spcAft>
              <a:buClr>
                <a:srgbClr val="999999"/>
              </a:buClr>
              <a:buSzPts val="2400"/>
              <a:buFont typeface="Roboto Slab"/>
              <a:buNone/>
              <a:defRPr sz="2400">
                <a:solidFill>
                  <a:srgbClr val="999999"/>
                </a:solidFill>
                <a:latin typeface="Roboto Slab"/>
                <a:ea typeface="Roboto Slab"/>
                <a:cs typeface="Roboto Slab"/>
                <a:sym typeface="Roboto Slab"/>
              </a:defRPr>
            </a:lvl8pPr>
            <a:lvl9pPr lvl="8">
              <a:spcBef>
                <a:spcPts val="0"/>
              </a:spcBef>
              <a:spcAft>
                <a:spcPts val="0"/>
              </a:spcAft>
              <a:buClr>
                <a:srgbClr val="999999"/>
              </a:buClr>
              <a:buSzPts val="2400"/>
              <a:buFont typeface="Roboto Slab"/>
              <a:buNone/>
              <a:defRPr sz="2400">
                <a:solidFill>
                  <a:srgbClr val="999999"/>
                </a:solidFill>
                <a:latin typeface="Roboto Slab"/>
                <a:ea typeface="Roboto Slab"/>
                <a:cs typeface="Roboto Slab"/>
                <a:sym typeface="Roboto Slab"/>
              </a:defRPr>
            </a:lvl9pPr>
          </a:lstStyle>
          <a:p/>
        </p:txBody>
      </p:sp>
      <p:sp>
        <p:nvSpPr>
          <p:cNvPr id="90" name="Google Shape;90;p28"/>
          <p:cNvSpPr txBox="1"/>
          <p:nvPr>
            <p:ph idx="1" type="body"/>
          </p:nvPr>
        </p:nvSpPr>
        <p:spPr>
          <a:xfrm>
            <a:off x="3203050" y="1205250"/>
            <a:ext cx="5185199" cy="4899600"/>
          </a:xfrm>
          <a:prstGeom prst="rect">
            <a:avLst/>
          </a:prstGeom>
          <a:noFill/>
          <a:ln>
            <a:noFill/>
          </a:ln>
        </p:spPr>
        <p:txBody>
          <a:bodyPr anchorCtr="0" anchor="t" bIns="91425" lIns="91425" spcFirstLastPara="1" rIns="91425" wrap="square" tIns="91425">
            <a:noAutofit/>
          </a:bodyPr>
          <a:lstStyle>
            <a:lvl1pPr indent="-419100" lvl="0" marL="457200" marR="0" rtl="0" algn="l">
              <a:lnSpc>
                <a:spcPct val="100000"/>
              </a:lnSpc>
              <a:spcBef>
                <a:spcPts val="600"/>
              </a:spcBef>
              <a:spcAft>
                <a:spcPts val="0"/>
              </a:spcAft>
              <a:buClr>
                <a:srgbClr val="999999"/>
              </a:buClr>
              <a:buSzPts val="3000"/>
              <a:buFont typeface="Georgia"/>
              <a:buChar char="□"/>
              <a:defRPr b="0" i="0" sz="3000" u="none" cap="none" strike="noStrike">
                <a:solidFill>
                  <a:srgbClr val="111111"/>
                </a:solidFill>
                <a:latin typeface="Georgia"/>
                <a:ea typeface="Georgia"/>
                <a:cs typeface="Georgia"/>
                <a:sym typeface="Georgia"/>
              </a:defRPr>
            </a:lvl1pPr>
            <a:lvl2pPr indent="-381000" lvl="1" marL="914400" marR="0" rtl="0" algn="l">
              <a:lnSpc>
                <a:spcPct val="100000"/>
              </a:lnSpc>
              <a:spcBef>
                <a:spcPts val="480"/>
              </a:spcBef>
              <a:spcAft>
                <a:spcPts val="0"/>
              </a:spcAft>
              <a:buClr>
                <a:srgbClr val="999999"/>
              </a:buClr>
              <a:buSzPts val="2400"/>
              <a:buFont typeface="Georgia"/>
              <a:buChar char="■"/>
              <a:defRPr b="0" i="0" sz="2400" u="none" cap="none" strike="noStrike">
                <a:solidFill>
                  <a:srgbClr val="111111"/>
                </a:solidFill>
                <a:latin typeface="Georgia"/>
                <a:ea typeface="Georgia"/>
                <a:cs typeface="Georgia"/>
                <a:sym typeface="Georgia"/>
              </a:defRPr>
            </a:lvl2pPr>
            <a:lvl3pPr indent="-381000" lvl="2" marL="1371600" marR="0" rtl="0" algn="l">
              <a:lnSpc>
                <a:spcPct val="100000"/>
              </a:lnSpc>
              <a:spcBef>
                <a:spcPts val="480"/>
              </a:spcBef>
              <a:spcAft>
                <a:spcPts val="0"/>
              </a:spcAft>
              <a:buClr>
                <a:srgbClr val="999999"/>
              </a:buClr>
              <a:buSzPts val="2400"/>
              <a:buFont typeface="Georgia"/>
              <a:buChar char="▣"/>
              <a:defRPr b="0" i="0" sz="2400" u="none" cap="none" strike="noStrike">
                <a:solidFill>
                  <a:srgbClr val="111111"/>
                </a:solidFill>
                <a:latin typeface="Georgia"/>
                <a:ea typeface="Georgia"/>
                <a:cs typeface="Georgia"/>
                <a:sym typeface="Georgia"/>
              </a:defRPr>
            </a:lvl3pPr>
            <a:lvl4pPr indent="-342900" lvl="3" marL="1828800" marR="0" rtl="0" algn="l">
              <a:lnSpc>
                <a:spcPct val="100000"/>
              </a:lnSpc>
              <a:spcBef>
                <a:spcPts val="360"/>
              </a:spcBef>
              <a:spcAft>
                <a:spcPts val="0"/>
              </a:spcAft>
              <a:buClr>
                <a:srgbClr val="999999"/>
              </a:buClr>
              <a:buSzPts val="1800"/>
              <a:buFont typeface="Georgia"/>
              <a:buChar char="●"/>
              <a:defRPr b="0" i="0" sz="1800" u="none" cap="none" strike="noStrike">
                <a:solidFill>
                  <a:srgbClr val="111111"/>
                </a:solidFill>
                <a:latin typeface="Georgia"/>
                <a:ea typeface="Georgia"/>
                <a:cs typeface="Georgia"/>
                <a:sym typeface="Georgia"/>
              </a:defRPr>
            </a:lvl4pPr>
            <a:lvl5pPr indent="-342900" lvl="4" marL="2286000" marR="0" rtl="0" algn="l">
              <a:lnSpc>
                <a:spcPct val="100000"/>
              </a:lnSpc>
              <a:spcBef>
                <a:spcPts val="360"/>
              </a:spcBef>
              <a:spcAft>
                <a:spcPts val="0"/>
              </a:spcAft>
              <a:buClr>
                <a:srgbClr val="999999"/>
              </a:buClr>
              <a:buSzPts val="1800"/>
              <a:buFont typeface="Georgia"/>
              <a:buChar char="○"/>
              <a:defRPr b="0" i="0" sz="1800" u="none" cap="none" strike="noStrike">
                <a:solidFill>
                  <a:srgbClr val="111111"/>
                </a:solidFill>
                <a:latin typeface="Georgia"/>
                <a:ea typeface="Georgia"/>
                <a:cs typeface="Georgia"/>
                <a:sym typeface="Georgia"/>
              </a:defRPr>
            </a:lvl5pPr>
            <a:lvl6pPr indent="-342900" lvl="5" marL="2743200" marR="0" rtl="0" algn="l">
              <a:lnSpc>
                <a:spcPct val="100000"/>
              </a:lnSpc>
              <a:spcBef>
                <a:spcPts val="360"/>
              </a:spcBef>
              <a:spcAft>
                <a:spcPts val="0"/>
              </a:spcAft>
              <a:buClr>
                <a:srgbClr val="999999"/>
              </a:buClr>
              <a:buSzPts val="1800"/>
              <a:buFont typeface="Georgia"/>
              <a:buChar char="■"/>
              <a:defRPr b="0" i="0" sz="1800" u="none" cap="none" strike="noStrike">
                <a:solidFill>
                  <a:srgbClr val="111111"/>
                </a:solidFill>
                <a:latin typeface="Georgia"/>
                <a:ea typeface="Georgia"/>
                <a:cs typeface="Georgia"/>
                <a:sym typeface="Georgia"/>
              </a:defRPr>
            </a:lvl6pPr>
            <a:lvl7pPr indent="-342900" lvl="6" marL="3200400" marR="0" rtl="0" algn="l">
              <a:lnSpc>
                <a:spcPct val="100000"/>
              </a:lnSpc>
              <a:spcBef>
                <a:spcPts val="360"/>
              </a:spcBef>
              <a:spcAft>
                <a:spcPts val="0"/>
              </a:spcAft>
              <a:buClr>
                <a:srgbClr val="999999"/>
              </a:buClr>
              <a:buSzPts val="1800"/>
              <a:buFont typeface="Georgia"/>
              <a:buChar char="●"/>
              <a:defRPr b="0" i="0" sz="1800" u="none" cap="none" strike="noStrike">
                <a:solidFill>
                  <a:srgbClr val="111111"/>
                </a:solidFill>
                <a:latin typeface="Georgia"/>
                <a:ea typeface="Georgia"/>
                <a:cs typeface="Georgia"/>
                <a:sym typeface="Georgia"/>
              </a:defRPr>
            </a:lvl7pPr>
            <a:lvl8pPr indent="-342900" lvl="7" marL="3657600" marR="0" rtl="0" algn="l">
              <a:lnSpc>
                <a:spcPct val="100000"/>
              </a:lnSpc>
              <a:spcBef>
                <a:spcPts val="360"/>
              </a:spcBef>
              <a:spcAft>
                <a:spcPts val="0"/>
              </a:spcAft>
              <a:buClr>
                <a:srgbClr val="999999"/>
              </a:buClr>
              <a:buSzPts val="1800"/>
              <a:buFont typeface="Georgia"/>
              <a:buChar char="○"/>
              <a:defRPr b="0" i="0" sz="1800" u="none" cap="none" strike="noStrike">
                <a:solidFill>
                  <a:srgbClr val="111111"/>
                </a:solidFill>
                <a:latin typeface="Georgia"/>
                <a:ea typeface="Georgia"/>
                <a:cs typeface="Georgia"/>
                <a:sym typeface="Georgia"/>
              </a:defRPr>
            </a:lvl8pPr>
            <a:lvl9pPr indent="-342900" lvl="8" marL="4114800" marR="0" rtl="0" algn="l">
              <a:lnSpc>
                <a:spcPct val="100000"/>
              </a:lnSpc>
              <a:spcBef>
                <a:spcPts val="360"/>
              </a:spcBef>
              <a:spcAft>
                <a:spcPts val="0"/>
              </a:spcAft>
              <a:buClr>
                <a:srgbClr val="999999"/>
              </a:buClr>
              <a:buSzPts val="1800"/>
              <a:buFont typeface="Georgia"/>
              <a:buChar char="■"/>
              <a:defRPr b="0" i="0" sz="1800" u="none" cap="none" strike="noStrike">
                <a:solidFill>
                  <a:srgbClr val="111111"/>
                </a:solidFill>
                <a:latin typeface="Georgia"/>
                <a:ea typeface="Georgia"/>
                <a:cs typeface="Georgia"/>
                <a:sym typeface="Georgia"/>
              </a:defRPr>
            </a:lvl9pPr>
          </a:lstStyle>
          <a:p/>
        </p:txBody>
      </p:sp>
    </p:spTree>
  </p:cSld>
  <p:clrMap accent1="accent1" accent2="accent2" accent3="accent3" accent4="accent4" accent5="accent5" accent6="accent6" bg1="lt1" bg2="dk2" tx1="dk1" tx2="lt2" folHlink="folHlink" hlink="hlink"/>
  <p:sldLayoutIdLst>
    <p:sldLayoutId id="2147483666" r:id="rId1"/>
    <p:sldLayoutId id="2147483667" r:id="rId2"/>
    <p:sldLayoutId id="2147483668" r:id="rId3"/>
    <p:sldLayoutId id="2147483669" r:id="rId4"/>
    <p:sldLayoutId id="2147483670" r:id="rId5"/>
    <p:sldLayoutId id="2147483671" r:id="rId6"/>
    <p:sldLayoutId id="2147483672" r:id="rId7"/>
  </p:sldLayoutIdLst>
  <p:transition spd="slow">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jpg"/><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xml"/><Relationship Id="rId3" Type="http://schemas.openxmlformats.org/officeDocument/2006/relationships/image" Target="../media/image2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xml"/><Relationship Id="rId3" Type="http://schemas.openxmlformats.org/officeDocument/2006/relationships/image" Target="../media/image2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 Id="rId3" Type="http://schemas.openxmlformats.org/officeDocument/2006/relationships/image" Target="../media/image22.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5.xml"/><Relationship Id="rId3"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8.xml"/><Relationship Id="rId3" Type="http://schemas.openxmlformats.org/officeDocument/2006/relationships/image" Target="../media/image20.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9.xml"/><Relationship Id="rId3" Type="http://schemas.openxmlformats.org/officeDocument/2006/relationships/hyperlink" Target="https://delawareandlehigh.org/volunteer/trail-tenders/trail-tenders-reporting-form/" TargetMode="Externa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jpg"/><Relationship Id="rId4" Type="http://schemas.openxmlformats.org/officeDocument/2006/relationships/image" Target="../media/image3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0.xml"/><Relationship Id="rId3" Type="http://schemas.openxmlformats.org/officeDocument/2006/relationships/image" Target="../media/image2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hyperlink" Target="mailto:trailsdirector@delawareandlehigh.org" TargetMode="External"/><Relationship Id="rId4" Type="http://schemas.openxmlformats.org/officeDocument/2006/relationships/hyperlink" Target="mailto:education@delawareandlehigh.org" TargetMode="External"/><Relationship Id="rId5" Type="http://schemas.openxmlformats.org/officeDocument/2006/relationships/image" Target="../media/image2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1.jpg"/><Relationship Id="rId4" Type="http://schemas.openxmlformats.org/officeDocument/2006/relationships/image" Target="../media/image8.jpg"/><Relationship Id="rId5" Type="http://schemas.openxmlformats.org/officeDocument/2006/relationships/image" Target="../media/image10.png"/><Relationship Id="rId6"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30.jpg"/><Relationship Id="rId4" Type="http://schemas.openxmlformats.org/officeDocument/2006/relationships/image" Target="../media/image32.jpg"/><Relationship Id="rId5" Type="http://schemas.openxmlformats.org/officeDocument/2006/relationships/image" Target="../media/image3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29.jp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hyperlink" Target="https://delawareandlehigh.org/volunteer/" TargetMode="External"/><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1"/>
          <p:cNvSpPr txBox="1"/>
          <p:nvPr>
            <p:ph type="ctrTitle"/>
          </p:nvPr>
        </p:nvSpPr>
        <p:spPr>
          <a:xfrm>
            <a:off x="1184750" y="2330950"/>
            <a:ext cx="7449300" cy="1766100"/>
          </a:xfrm>
          <a:prstGeom prst="rect">
            <a:avLst/>
          </a:prstGeom>
          <a:noFill/>
          <a:ln cap="flat" cmpd="sng" w="9525">
            <a:solidFill>
              <a:srgbClr val="8C2842"/>
            </a:solidFill>
            <a:prstDash val="solid"/>
            <a:round/>
            <a:headEnd len="sm" w="sm" type="none"/>
            <a:tailEnd len="sm" w="sm" type="none"/>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6000"/>
              <a:buNone/>
            </a:pPr>
            <a:r>
              <a:rPr b="1" lang="en-US">
                <a:solidFill>
                  <a:srgbClr val="8C2842"/>
                </a:solidFill>
                <a:latin typeface="Sanchez"/>
                <a:ea typeface="Sanchez"/>
                <a:cs typeface="Sanchez"/>
                <a:sym typeface="Sanchez"/>
              </a:rPr>
              <a:t> </a:t>
            </a:r>
            <a:endParaRPr/>
          </a:p>
        </p:txBody>
      </p:sp>
      <p:sp>
        <p:nvSpPr>
          <p:cNvPr id="126" name="Google Shape;126;p1"/>
          <p:cNvSpPr txBox="1"/>
          <p:nvPr/>
        </p:nvSpPr>
        <p:spPr>
          <a:xfrm>
            <a:off x="1105647" y="2402287"/>
            <a:ext cx="7528500" cy="15699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4800" u="none" cap="none" strike="noStrike">
                <a:solidFill>
                  <a:srgbClr val="8C2842"/>
                </a:solidFill>
                <a:latin typeface="Rockwell"/>
                <a:ea typeface="Rockwell"/>
                <a:cs typeface="Rockwell"/>
                <a:sym typeface="Rockwell"/>
              </a:rPr>
              <a:t>Adopt-A-Section of the D&amp;L Trail School Program</a:t>
            </a:r>
            <a:endParaRPr/>
          </a:p>
        </p:txBody>
      </p:sp>
      <p:sp>
        <p:nvSpPr>
          <p:cNvPr id="127" name="Google Shape;127;p1"/>
          <p:cNvSpPr txBox="1"/>
          <p:nvPr/>
        </p:nvSpPr>
        <p:spPr>
          <a:xfrm>
            <a:off x="755374" y="6410036"/>
            <a:ext cx="7643191"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600" u="none" cap="none" strike="noStrike">
                <a:solidFill>
                  <a:srgbClr val="8C2842"/>
                </a:solidFill>
                <a:latin typeface="Rockwell"/>
                <a:ea typeface="Rockwell"/>
                <a:cs typeface="Rockwell"/>
                <a:sym typeface="Rockwell"/>
              </a:rPr>
              <a:t>- Inspiring Connections Since 1988 -</a:t>
            </a:r>
            <a:endParaRPr/>
          </a:p>
        </p:txBody>
      </p:sp>
      <p:sp>
        <p:nvSpPr>
          <p:cNvPr id="128" name="Google Shape;128;p1"/>
          <p:cNvSpPr txBox="1"/>
          <p:nvPr/>
        </p:nvSpPr>
        <p:spPr>
          <a:xfrm>
            <a:off x="3005528" y="5939633"/>
            <a:ext cx="3132944"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600" u="none" cap="none" strike="noStrike">
                <a:solidFill>
                  <a:srgbClr val="8C2842"/>
                </a:solidFill>
                <a:latin typeface="Rockwell"/>
                <a:ea typeface="Rockwell"/>
                <a:cs typeface="Rockwell"/>
                <a:sym typeface="Rockwell"/>
              </a:rPr>
              <a:t> Updated 202</a:t>
            </a:r>
            <a:r>
              <a:rPr lang="en-US" sz="1600">
                <a:solidFill>
                  <a:srgbClr val="8C2842"/>
                </a:solidFill>
                <a:latin typeface="Rockwell"/>
                <a:ea typeface="Rockwell"/>
                <a:cs typeface="Rockwell"/>
                <a:sym typeface="Rockwell"/>
              </a:rPr>
              <a:t>3</a:t>
            </a:r>
            <a:endParaRPr b="0" i="0" sz="1600" u="none" cap="none" strike="noStrike">
              <a:solidFill>
                <a:srgbClr val="8C2842"/>
              </a:solidFill>
              <a:latin typeface="Rockwell"/>
              <a:ea typeface="Rockwell"/>
              <a:cs typeface="Rockwell"/>
              <a:sym typeface="Rockwell"/>
            </a:endParaRPr>
          </a:p>
        </p:txBody>
      </p:sp>
      <p:pic>
        <p:nvPicPr>
          <p:cNvPr descr="A picture containing text&#10;&#10;Description automatically generated" id="129" name="Google Shape;129;p1"/>
          <p:cNvPicPr preferRelativeResize="0"/>
          <p:nvPr/>
        </p:nvPicPr>
        <p:blipFill rotWithShape="1">
          <a:blip r:embed="rId3">
            <a:alphaModFix/>
          </a:blip>
          <a:srcRect b="0" l="0" r="0" t="0"/>
          <a:stretch/>
        </p:blipFill>
        <p:spPr>
          <a:xfrm>
            <a:off x="167183" y="254754"/>
            <a:ext cx="6593305" cy="1574236"/>
          </a:xfrm>
          <a:prstGeom prst="rect">
            <a:avLst/>
          </a:prstGeom>
          <a:noFill/>
          <a:ln>
            <a:noFill/>
          </a:ln>
        </p:spPr>
      </p:pic>
      <p:pic>
        <p:nvPicPr>
          <p:cNvPr id="130" name="Google Shape;130;p1"/>
          <p:cNvPicPr preferRelativeResize="0"/>
          <p:nvPr/>
        </p:nvPicPr>
        <p:blipFill>
          <a:blip r:embed="rId4">
            <a:alphaModFix/>
          </a:blip>
          <a:stretch>
            <a:fillRect/>
          </a:stretch>
        </p:blipFill>
        <p:spPr>
          <a:xfrm>
            <a:off x="3714736" y="4161024"/>
            <a:ext cx="1714524" cy="1714499"/>
          </a:xfrm>
          <a:prstGeom prst="rect">
            <a:avLst/>
          </a:prstGeom>
          <a:noFill/>
          <a:ln>
            <a:noFill/>
          </a:ln>
        </p:spPr>
      </p:pic>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10"/>
          <p:cNvSpPr txBox="1"/>
          <p:nvPr>
            <p:ph type="ctrTitle"/>
          </p:nvPr>
        </p:nvSpPr>
        <p:spPr>
          <a:xfrm>
            <a:off x="443948" y="391656"/>
            <a:ext cx="7708544" cy="770399"/>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4400"/>
              <a:buNone/>
            </a:pPr>
            <a:r>
              <a:rPr lang="en-US" sz="4400">
                <a:solidFill>
                  <a:srgbClr val="8C2842"/>
                </a:solidFill>
                <a:latin typeface="Rockwell"/>
                <a:ea typeface="Rockwell"/>
                <a:cs typeface="Rockwell"/>
                <a:sym typeface="Rockwell"/>
              </a:rPr>
              <a:t>Adopt-A-Section</a:t>
            </a:r>
            <a:endParaRPr/>
          </a:p>
        </p:txBody>
      </p:sp>
      <p:sp>
        <p:nvSpPr>
          <p:cNvPr id="220" name="Google Shape;220;p10"/>
          <p:cNvSpPr txBox="1"/>
          <p:nvPr/>
        </p:nvSpPr>
        <p:spPr>
          <a:xfrm>
            <a:off x="291299" y="1406010"/>
            <a:ext cx="8082681" cy="454126"/>
          </a:xfrm>
          <a:prstGeom prst="rect">
            <a:avLst/>
          </a:prstGeom>
          <a:noFill/>
          <a:ln>
            <a:noFill/>
          </a:ln>
        </p:spPr>
        <p:txBody>
          <a:bodyPr anchorCtr="0" anchor="t" bIns="41975" lIns="83950" spcFirstLastPara="1" rIns="83950" wrap="square" tIns="41975">
            <a:spAutoFit/>
          </a:bodyPr>
          <a:lstStyle/>
          <a:p>
            <a:pPr indent="0" lvl="0" marL="0" marR="0" rtl="0" algn="l">
              <a:spcBef>
                <a:spcPts val="0"/>
              </a:spcBef>
              <a:spcAft>
                <a:spcPts val="0"/>
              </a:spcAft>
              <a:buNone/>
            </a:pPr>
            <a:r>
              <a:rPr b="1" i="1" lang="en-US" sz="2400">
                <a:solidFill>
                  <a:srgbClr val="800000"/>
                </a:solidFill>
                <a:latin typeface="Arial"/>
                <a:ea typeface="Arial"/>
                <a:cs typeface="Arial"/>
                <a:sym typeface="Arial"/>
              </a:rPr>
              <a:t>What Trail Tasks Are Expected?</a:t>
            </a:r>
            <a:endParaRPr sz="1800">
              <a:solidFill>
                <a:schemeClr val="dk1"/>
              </a:solidFill>
              <a:latin typeface="Arial"/>
              <a:ea typeface="Arial"/>
              <a:cs typeface="Arial"/>
              <a:sym typeface="Arial"/>
            </a:endParaRPr>
          </a:p>
        </p:txBody>
      </p:sp>
      <p:sp>
        <p:nvSpPr>
          <p:cNvPr id="221" name="Google Shape;221;p10"/>
          <p:cNvSpPr txBox="1"/>
          <p:nvPr/>
        </p:nvSpPr>
        <p:spPr>
          <a:xfrm>
            <a:off x="1313662" y="2009380"/>
            <a:ext cx="5814790" cy="237757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950">
                <a:solidFill>
                  <a:schemeClr val="dk1"/>
                </a:solidFill>
                <a:latin typeface="Arial"/>
                <a:ea typeface="Arial"/>
                <a:cs typeface="Arial"/>
                <a:sym typeface="Arial"/>
              </a:rPr>
              <a:t>Monthly Litter Clean Up and coordination of trash removal</a:t>
            </a:r>
            <a:endParaRPr/>
          </a:p>
          <a:p>
            <a:pPr indent="0" lvl="0" marL="0" marR="0" rtl="0" algn="l">
              <a:spcBef>
                <a:spcPts val="0"/>
              </a:spcBef>
              <a:spcAft>
                <a:spcPts val="0"/>
              </a:spcAft>
              <a:buNone/>
            </a:pPr>
            <a:r>
              <a:rPr b="1" lang="en-US" sz="1950">
                <a:solidFill>
                  <a:schemeClr val="dk1"/>
                </a:solidFill>
                <a:latin typeface="Arial"/>
                <a:ea typeface="Arial"/>
                <a:cs typeface="Arial"/>
                <a:sym typeface="Arial"/>
              </a:rPr>
              <a:t>Annual Sign Cleaning</a:t>
            </a:r>
            <a:endParaRPr/>
          </a:p>
          <a:p>
            <a:pPr indent="0" lvl="0" marL="0" marR="0" rtl="0" algn="l">
              <a:spcBef>
                <a:spcPts val="0"/>
              </a:spcBef>
              <a:spcAft>
                <a:spcPts val="0"/>
              </a:spcAft>
              <a:buNone/>
            </a:pPr>
            <a:r>
              <a:rPr b="1" lang="en-US" sz="1950">
                <a:solidFill>
                  <a:schemeClr val="dk1"/>
                </a:solidFill>
                <a:latin typeface="Arial"/>
                <a:ea typeface="Arial"/>
                <a:cs typeface="Arial"/>
                <a:sym typeface="Arial"/>
              </a:rPr>
              <a:t>As- needed brush trimming with hand tools                  (if age appropriate and comfortable)</a:t>
            </a:r>
            <a:endParaRPr/>
          </a:p>
          <a:p>
            <a:pPr indent="0" lvl="0" marL="0" marR="0" rtl="0" algn="l">
              <a:spcBef>
                <a:spcPts val="0"/>
              </a:spcBef>
              <a:spcAft>
                <a:spcPts val="0"/>
              </a:spcAft>
              <a:buNone/>
            </a:pPr>
            <a:r>
              <a:t/>
            </a:r>
            <a:endParaRPr b="1" sz="1950">
              <a:solidFill>
                <a:schemeClr val="dk1"/>
              </a:solidFill>
              <a:latin typeface="Arial"/>
              <a:ea typeface="Arial"/>
              <a:cs typeface="Arial"/>
              <a:sym typeface="Arial"/>
            </a:endParaRPr>
          </a:p>
          <a:p>
            <a:pPr indent="0" lvl="0" marL="0" marR="0" rtl="0" algn="l">
              <a:spcBef>
                <a:spcPts val="0"/>
              </a:spcBef>
              <a:spcAft>
                <a:spcPts val="0"/>
              </a:spcAft>
              <a:buNone/>
            </a:pPr>
            <a:r>
              <a:t/>
            </a:r>
            <a:endParaRPr sz="1200">
              <a:solidFill>
                <a:schemeClr val="dk1"/>
              </a:solidFill>
              <a:latin typeface="Arial"/>
              <a:ea typeface="Arial"/>
              <a:cs typeface="Arial"/>
              <a:sym typeface="Arial"/>
            </a:endParaRPr>
          </a:p>
        </p:txBody>
      </p:sp>
      <p:sp>
        <p:nvSpPr>
          <p:cNvPr id="222" name="Google Shape;222;p10"/>
          <p:cNvSpPr txBox="1"/>
          <p:nvPr/>
        </p:nvSpPr>
        <p:spPr>
          <a:xfrm>
            <a:off x="291299" y="3549316"/>
            <a:ext cx="8082681" cy="454126"/>
          </a:xfrm>
          <a:prstGeom prst="rect">
            <a:avLst/>
          </a:prstGeom>
          <a:noFill/>
          <a:ln>
            <a:noFill/>
          </a:ln>
        </p:spPr>
        <p:txBody>
          <a:bodyPr anchorCtr="0" anchor="t" bIns="41975" lIns="83950" spcFirstLastPara="1" rIns="83950" wrap="square" tIns="41975">
            <a:spAutoFit/>
          </a:bodyPr>
          <a:lstStyle/>
          <a:p>
            <a:pPr indent="0" lvl="0" marL="0" marR="0" rtl="0" algn="l">
              <a:spcBef>
                <a:spcPts val="0"/>
              </a:spcBef>
              <a:spcAft>
                <a:spcPts val="0"/>
              </a:spcAft>
              <a:buNone/>
            </a:pPr>
            <a:r>
              <a:rPr b="1" i="1" lang="en-US" sz="2400">
                <a:solidFill>
                  <a:srgbClr val="800000"/>
                </a:solidFill>
                <a:latin typeface="Arial"/>
                <a:ea typeface="Arial"/>
                <a:cs typeface="Arial"/>
                <a:sym typeface="Arial"/>
              </a:rPr>
              <a:t>What Other Tasks Are Expected?</a:t>
            </a:r>
            <a:endParaRPr sz="1800">
              <a:solidFill>
                <a:schemeClr val="dk1"/>
              </a:solidFill>
              <a:latin typeface="Arial"/>
              <a:ea typeface="Arial"/>
              <a:cs typeface="Arial"/>
              <a:sym typeface="Arial"/>
            </a:endParaRPr>
          </a:p>
        </p:txBody>
      </p:sp>
      <p:sp>
        <p:nvSpPr>
          <p:cNvPr id="223" name="Google Shape;223;p10"/>
          <p:cNvSpPr txBox="1"/>
          <p:nvPr/>
        </p:nvSpPr>
        <p:spPr>
          <a:xfrm>
            <a:off x="1310588" y="3936034"/>
            <a:ext cx="6150000" cy="2678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950">
                <a:solidFill>
                  <a:schemeClr val="dk1"/>
                </a:solidFill>
                <a:latin typeface="Arial"/>
                <a:ea typeface="Arial"/>
                <a:cs typeface="Arial"/>
                <a:sym typeface="Arial"/>
              </a:rPr>
              <a:t>Sign Agreement</a:t>
            </a:r>
            <a:endParaRPr/>
          </a:p>
          <a:p>
            <a:pPr indent="0" lvl="0" marL="0" marR="0" rtl="0" algn="l">
              <a:spcBef>
                <a:spcPts val="0"/>
              </a:spcBef>
              <a:spcAft>
                <a:spcPts val="0"/>
              </a:spcAft>
              <a:buNone/>
            </a:pPr>
            <a:r>
              <a:rPr b="1" lang="en-US" sz="1950">
                <a:solidFill>
                  <a:schemeClr val="dk1"/>
                </a:solidFill>
                <a:latin typeface="Arial"/>
                <a:ea typeface="Arial"/>
                <a:cs typeface="Arial"/>
                <a:sym typeface="Arial"/>
              </a:rPr>
              <a:t>Semester Reporting of Volunteer Hours to D&amp;L</a:t>
            </a:r>
            <a:endParaRPr/>
          </a:p>
          <a:p>
            <a:pPr indent="0" lvl="0" marL="0" marR="0" rtl="0" algn="l">
              <a:spcBef>
                <a:spcPts val="0"/>
              </a:spcBef>
              <a:spcAft>
                <a:spcPts val="0"/>
              </a:spcAft>
              <a:buNone/>
            </a:pPr>
            <a:r>
              <a:rPr b="1" lang="en-US" sz="1950">
                <a:solidFill>
                  <a:schemeClr val="dk1"/>
                </a:solidFill>
                <a:latin typeface="Arial"/>
                <a:ea typeface="Arial"/>
                <a:cs typeface="Arial"/>
                <a:sym typeface="Arial"/>
              </a:rPr>
              <a:t>Communication with the Landowners for permits or permission for clean up. </a:t>
            </a:r>
            <a:endParaRPr/>
          </a:p>
          <a:p>
            <a:pPr indent="0" lvl="0" marL="0" marR="0" rtl="0" algn="l">
              <a:spcBef>
                <a:spcPts val="0"/>
              </a:spcBef>
              <a:spcAft>
                <a:spcPts val="0"/>
              </a:spcAft>
              <a:buNone/>
            </a:pPr>
            <a:r>
              <a:rPr b="1" lang="en-US" sz="1950">
                <a:solidFill>
                  <a:schemeClr val="dk1"/>
                </a:solidFill>
                <a:latin typeface="Arial"/>
                <a:ea typeface="Arial"/>
                <a:cs typeface="Arial"/>
                <a:sym typeface="Arial"/>
              </a:rPr>
              <a:t>R</a:t>
            </a:r>
            <a:r>
              <a:rPr b="1" lang="en-US" sz="1950">
                <a:solidFill>
                  <a:schemeClr val="dk1"/>
                </a:solidFill>
              </a:rPr>
              <a:t>ecommitting </a:t>
            </a:r>
            <a:r>
              <a:rPr b="1" lang="en-US" sz="1950">
                <a:solidFill>
                  <a:schemeClr val="dk1"/>
                </a:solidFill>
                <a:latin typeface="Arial"/>
                <a:ea typeface="Arial"/>
                <a:cs typeface="Arial"/>
                <a:sym typeface="Arial"/>
              </a:rPr>
              <a:t>every school year (may include additional training).</a:t>
            </a:r>
            <a:endParaRPr/>
          </a:p>
          <a:p>
            <a:pPr indent="0" lvl="0" marL="0" marR="0" rtl="0" algn="l">
              <a:spcBef>
                <a:spcPts val="0"/>
              </a:spcBef>
              <a:spcAft>
                <a:spcPts val="0"/>
              </a:spcAft>
              <a:buNone/>
            </a:pPr>
            <a:r>
              <a:t/>
            </a:r>
            <a:endParaRPr b="1" sz="1950">
              <a:solidFill>
                <a:schemeClr val="dk1"/>
              </a:solidFill>
              <a:latin typeface="Arial"/>
              <a:ea typeface="Arial"/>
              <a:cs typeface="Arial"/>
              <a:sym typeface="Arial"/>
            </a:endParaRPr>
          </a:p>
          <a:p>
            <a:pPr indent="0" lvl="0" marL="0" marR="0" rtl="0" algn="l">
              <a:spcBef>
                <a:spcPts val="0"/>
              </a:spcBef>
              <a:spcAft>
                <a:spcPts val="0"/>
              </a:spcAft>
              <a:buNone/>
            </a:pPr>
            <a:r>
              <a:t/>
            </a:r>
            <a:endParaRPr b="1" sz="1950">
              <a:solidFill>
                <a:schemeClr val="dk1"/>
              </a:solidFill>
              <a:latin typeface="Arial"/>
              <a:ea typeface="Arial"/>
              <a:cs typeface="Arial"/>
              <a:sym typeface="Arial"/>
            </a:endParaRPr>
          </a:p>
          <a:p>
            <a:pPr indent="0" lvl="0" marL="0" marR="0" rtl="0" algn="l">
              <a:spcBef>
                <a:spcPts val="0"/>
              </a:spcBef>
              <a:spcAft>
                <a:spcPts val="0"/>
              </a:spcAft>
              <a:buNone/>
            </a:pPr>
            <a:r>
              <a:t/>
            </a:r>
            <a:endParaRPr sz="1200">
              <a:solidFill>
                <a:schemeClr val="dk1"/>
              </a:solidFill>
              <a:latin typeface="Arial"/>
              <a:ea typeface="Arial"/>
              <a:cs typeface="Arial"/>
              <a:sym typeface="Arial"/>
            </a:endParaRPr>
          </a:p>
        </p:txBody>
      </p:sp>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11"/>
          <p:cNvSpPr txBox="1"/>
          <p:nvPr/>
        </p:nvSpPr>
        <p:spPr>
          <a:xfrm>
            <a:off x="717728" y="533500"/>
            <a:ext cx="7708544" cy="770399"/>
          </a:xfrm>
          <a:prstGeom prst="rect">
            <a:avLst/>
          </a:prstGeom>
          <a:noFill/>
          <a:ln cap="flat" cmpd="sng" w="85725">
            <a:solidFill>
              <a:srgbClr val="8C2842"/>
            </a:solidFill>
            <a:prstDash val="solid"/>
            <a:round/>
            <a:headEnd len="sm" w="sm" type="none"/>
            <a:tailEnd len="sm" w="sm" type="none"/>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999999"/>
              </a:buClr>
              <a:buSzPts val="4400"/>
              <a:buFont typeface="Roboto Slab"/>
              <a:buNone/>
            </a:pPr>
            <a:r>
              <a:rPr b="0" i="0" lang="en-US" sz="4400" u="none" cap="none" strike="noStrike">
                <a:solidFill>
                  <a:srgbClr val="8C2842"/>
                </a:solidFill>
                <a:latin typeface="Rockwell"/>
                <a:ea typeface="Rockwell"/>
                <a:cs typeface="Rockwell"/>
                <a:sym typeface="Rockwell"/>
              </a:rPr>
              <a:t>Adopt-A-Section</a:t>
            </a:r>
            <a:endParaRPr b="0" i="0" sz="4000" u="none" cap="none" strike="noStrike">
              <a:solidFill>
                <a:srgbClr val="999999"/>
              </a:solidFill>
              <a:latin typeface="Roboto Slab"/>
              <a:ea typeface="Roboto Slab"/>
              <a:cs typeface="Roboto Slab"/>
              <a:sym typeface="Roboto Slab"/>
            </a:endParaRPr>
          </a:p>
        </p:txBody>
      </p:sp>
      <p:sp>
        <p:nvSpPr>
          <p:cNvPr id="229" name="Google Shape;229;p11"/>
          <p:cNvSpPr txBox="1"/>
          <p:nvPr/>
        </p:nvSpPr>
        <p:spPr>
          <a:xfrm>
            <a:off x="291299" y="1406010"/>
            <a:ext cx="8082681" cy="454126"/>
          </a:xfrm>
          <a:prstGeom prst="rect">
            <a:avLst/>
          </a:prstGeom>
          <a:noFill/>
          <a:ln>
            <a:noFill/>
          </a:ln>
        </p:spPr>
        <p:txBody>
          <a:bodyPr anchorCtr="0" anchor="t" bIns="41975" lIns="83950" spcFirstLastPara="1" rIns="83950" wrap="square" tIns="41975">
            <a:spAutoFit/>
          </a:bodyPr>
          <a:lstStyle/>
          <a:p>
            <a:pPr indent="0" lvl="0" marL="0" marR="0" rtl="0" algn="l">
              <a:spcBef>
                <a:spcPts val="0"/>
              </a:spcBef>
              <a:spcAft>
                <a:spcPts val="0"/>
              </a:spcAft>
              <a:buNone/>
            </a:pPr>
            <a:r>
              <a:rPr b="1" i="1" lang="en-US" sz="2400">
                <a:solidFill>
                  <a:srgbClr val="800000"/>
                </a:solidFill>
                <a:latin typeface="Arial"/>
                <a:ea typeface="Arial"/>
                <a:cs typeface="Arial"/>
                <a:sym typeface="Arial"/>
              </a:rPr>
              <a:t>How the Staff at D&amp;L provides support</a:t>
            </a:r>
            <a:endParaRPr sz="1800">
              <a:solidFill>
                <a:schemeClr val="dk1"/>
              </a:solidFill>
              <a:latin typeface="Arial"/>
              <a:ea typeface="Arial"/>
              <a:cs typeface="Arial"/>
              <a:sym typeface="Arial"/>
            </a:endParaRPr>
          </a:p>
        </p:txBody>
      </p:sp>
      <p:sp>
        <p:nvSpPr>
          <p:cNvPr id="230" name="Google Shape;230;p11"/>
          <p:cNvSpPr txBox="1"/>
          <p:nvPr/>
        </p:nvSpPr>
        <p:spPr>
          <a:xfrm>
            <a:off x="1167278" y="1962247"/>
            <a:ext cx="6330600" cy="4179000"/>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1950"/>
              <a:buFont typeface="Arial"/>
              <a:buChar char="•"/>
            </a:pPr>
            <a:r>
              <a:rPr b="1" lang="en-US" sz="1950">
                <a:solidFill>
                  <a:schemeClr val="dk1"/>
                </a:solidFill>
                <a:latin typeface="Arial"/>
                <a:ea typeface="Arial"/>
                <a:cs typeface="Arial"/>
                <a:sym typeface="Arial"/>
              </a:rPr>
              <a:t>We appreciate and value you and are here to help!</a:t>
            </a:r>
            <a:endParaRPr/>
          </a:p>
          <a:p>
            <a:pPr indent="-342900" lvl="0" marL="342900" marR="0" rtl="0" algn="l">
              <a:spcBef>
                <a:spcPts val="0"/>
              </a:spcBef>
              <a:spcAft>
                <a:spcPts val="0"/>
              </a:spcAft>
              <a:buClr>
                <a:schemeClr val="dk1"/>
              </a:buClr>
              <a:buSzPts val="1950"/>
              <a:buFont typeface="Arial"/>
              <a:buChar char="•"/>
            </a:pPr>
            <a:r>
              <a:rPr b="1" lang="en-US" sz="1950">
                <a:solidFill>
                  <a:schemeClr val="dk1"/>
                </a:solidFill>
                <a:latin typeface="Arial"/>
                <a:ea typeface="Arial"/>
                <a:cs typeface="Arial"/>
                <a:sym typeface="Arial"/>
              </a:rPr>
              <a:t>Help connect volunteers with public  landowners</a:t>
            </a:r>
            <a:endParaRPr/>
          </a:p>
          <a:p>
            <a:pPr indent="-342900" lvl="0" marL="342900" marR="0" rtl="0" algn="l">
              <a:spcBef>
                <a:spcPts val="0"/>
              </a:spcBef>
              <a:spcAft>
                <a:spcPts val="0"/>
              </a:spcAft>
              <a:buClr>
                <a:schemeClr val="dk1"/>
              </a:buClr>
              <a:buSzPts val="1950"/>
              <a:buFont typeface="Arial"/>
              <a:buChar char="•"/>
            </a:pPr>
            <a:r>
              <a:rPr b="1" lang="en-US" sz="1950">
                <a:solidFill>
                  <a:schemeClr val="dk1"/>
                </a:solidFill>
                <a:latin typeface="Arial"/>
                <a:ea typeface="Arial"/>
                <a:cs typeface="Arial"/>
                <a:sym typeface="Arial"/>
              </a:rPr>
              <a:t>Loan Tools</a:t>
            </a:r>
            <a:endParaRPr/>
          </a:p>
          <a:p>
            <a:pPr indent="-342900" lvl="0" marL="342900" marR="0" rtl="0" algn="l">
              <a:spcBef>
                <a:spcPts val="0"/>
              </a:spcBef>
              <a:spcAft>
                <a:spcPts val="0"/>
              </a:spcAft>
              <a:buClr>
                <a:schemeClr val="dk1"/>
              </a:buClr>
              <a:buSzPts val="1950"/>
              <a:buFont typeface="Arial"/>
              <a:buChar char="•"/>
            </a:pPr>
            <a:r>
              <a:rPr b="1" lang="en-US" sz="1950">
                <a:solidFill>
                  <a:schemeClr val="dk1"/>
                </a:solidFill>
                <a:latin typeface="Arial"/>
                <a:ea typeface="Arial"/>
                <a:cs typeface="Arial"/>
                <a:sym typeface="Arial"/>
              </a:rPr>
              <a:t>Provide expertise</a:t>
            </a:r>
            <a:endParaRPr/>
          </a:p>
          <a:p>
            <a:pPr indent="-342900" lvl="0" marL="342900" marR="0" rtl="0" algn="l">
              <a:spcBef>
                <a:spcPts val="0"/>
              </a:spcBef>
              <a:spcAft>
                <a:spcPts val="0"/>
              </a:spcAft>
              <a:buClr>
                <a:schemeClr val="dk1"/>
              </a:buClr>
              <a:buSzPts val="1950"/>
              <a:buFont typeface="Arial"/>
              <a:buChar char="•"/>
            </a:pPr>
            <a:r>
              <a:rPr b="1" lang="en-US" sz="1950">
                <a:solidFill>
                  <a:schemeClr val="dk1"/>
                </a:solidFill>
                <a:latin typeface="Arial"/>
                <a:ea typeface="Arial"/>
                <a:cs typeface="Arial"/>
                <a:sym typeface="Arial"/>
              </a:rPr>
              <a:t>Provide cleaning supplies.</a:t>
            </a:r>
            <a:endParaRPr/>
          </a:p>
          <a:p>
            <a:pPr indent="-342900" lvl="0" marL="342900" marR="0" rtl="0" algn="l">
              <a:spcBef>
                <a:spcPts val="0"/>
              </a:spcBef>
              <a:spcAft>
                <a:spcPts val="0"/>
              </a:spcAft>
              <a:buClr>
                <a:schemeClr val="dk1"/>
              </a:buClr>
              <a:buSzPts val="1950"/>
              <a:buFont typeface="Arial"/>
              <a:buChar char="•"/>
            </a:pPr>
            <a:r>
              <a:rPr b="1" lang="en-US" sz="1950">
                <a:solidFill>
                  <a:schemeClr val="dk1"/>
                </a:solidFill>
                <a:latin typeface="Arial"/>
                <a:ea typeface="Arial"/>
                <a:cs typeface="Arial"/>
                <a:sym typeface="Arial"/>
              </a:rPr>
              <a:t>Highlight Groups on Social media, D&amp;L website and email blasts. </a:t>
            </a:r>
            <a:endParaRPr/>
          </a:p>
          <a:p>
            <a:pPr indent="0" lvl="0" marL="0" marR="0" rtl="0" algn="l">
              <a:spcBef>
                <a:spcPts val="0"/>
              </a:spcBef>
              <a:spcAft>
                <a:spcPts val="0"/>
              </a:spcAft>
              <a:buNone/>
            </a:pPr>
            <a:r>
              <a:t/>
            </a:r>
            <a:endParaRPr b="1" sz="1950">
              <a:solidFill>
                <a:schemeClr val="dk1"/>
              </a:solidFill>
              <a:latin typeface="Arial"/>
              <a:ea typeface="Arial"/>
              <a:cs typeface="Arial"/>
              <a:sym typeface="Arial"/>
            </a:endParaRPr>
          </a:p>
          <a:p>
            <a:pPr indent="0" lvl="0" marL="0" marR="0" rtl="0" algn="l">
              <a:spcBef>
                <a:spcPts val="0"/>
              </a:spcBef>
              <a:spcAft>
                <a:spcPts val="0"/>
              </a:spcAft>
              <a:buNone/>
            </a:pPr>
            <a:r>
              <a:rPr i="1" lang="en-US" sz="1950">
                <a:solidFill>
                  <a:schemeClr val="dk1"/>
                </a:solidFill>
                <a:latin typeface="Arial"/>
                <a:ea typeface="Arial"/>
                <a:cs typeface="Arial"/>
                <a:sym typeface="Arial"/>
              </a:rPr>
              <a:t>Future Potential:  Signage recognizing</a:t>
            </a:r>
            <a:endParaRPr i="1" sz="1950">
              <a:solidFill>
                <a:schemeClr val="dk1"/>
              </a:solidFill>
              <a:latin typeface="Arial"/>
              <a:ea typeface="Arial"/>
              <a:cs typeface="Arial"/>
              <a:sym typeface="Arial"/>
            </a:endParaRPr>
          </a:p>
          <a:p>
            <a:pPr indent="0" lvl="0" marL="0" marR="0" rtl="0" algn="l">
              <a:spcBef>
                <a:spcPts val="0"/>
              </a:spcBef>
              <a:spcAft>
                <a:spcPts val="0"/>
              </a:spcAft>
              <a:buNone/>
            </a:pPr>
            <a:r>
              <a:rPr i="1" lang="en-US" sz="1950">
                <a:solidFill>
                  <a:schemeClr val="dk1"/>
                </a:solidFill>
              </a:rPr>
              <a:t>                            </a:t>
            </a:r>
            <a:r>
              <a:rPr i="1" lang="en-US" sz="1950">
                <a:solidFill>
                  <a:schemeClr val="dk1"/>
                </a:solidFill>
                <a:latin typeface="Arial"/>
                <a:ea typeface="Arial"/>
                <a:cs typeface="Arial"/>
                <a:sym typeface="Arial"/>
              </a:rPr>
              <a:t> adopters</a:t>
            </a:r>
            <a:endParaRPr/>
          </a:p>
          <a:p>
            <a:pPr indent="0" lvl="0" marL="0" marR="0" rtl="0" algn="l">
              <a:spcBef>
                <a:spcPts val="0"/>
              </a:spcBef>
              <a:spcAft>
                <a:spcPts val="0"/>
              </a:spcAft>
              <a:buNone/>
            </a:pPr>
            <a:r>
              <a:t/>
            </a:r>
            <a:endParaRPr b="1" sz="1950">
              <a:solidFill>
                <a:schemeClr val="dk1"/>
              </a:solidFill>
              <a:latin typeface="Arial"/>
              <a:ea typeface="Arial"/>
              <a:cs typeface="Arial"/>
              <a:sym typeface="Arial"/>
            </a:endParaRPr>
          </a:p>
          <a:p>
            <a:pPr indent="0" lvl="0" marL="0" marR="0" rtl="0" algn="l">
              <a:spcBef>
                <a:spcPts val="0"/>
              </a:spcBef>
              <a:spcAft>
                <a:spcPts val="0"/>
              </a:spcAft>
              <a:buNone/>
            </a:pPr>
            <a:r>
              <a:t/>
            </a:r>
            <a:endParaRPr b="1" sz="1950">
              <a:solidFill>
                <a:schemeClr val="dk1"/>
              </a:solidFill>
              <a:latin typeface="Arial"/>
              <a:ea typeface="Arial"/>
              <a:cs typeface="Arial"/>
              <a:sym typeface="Arial"/>
            </a:endParaRPr>
          </a:p>
          <a:p>
            <a:pPr indent="0" lvl="0" marL="0" marR="0" rtl="0" algn="l">
              <a:spcBef>
                <a:spcPts val="0"/>
              </a:spcBef>
              <a:spcAft>
                <a:spcPts val="0"/>
              </a:spcAft>
              <a:buNone/>
            </a:pPr>
            <a:r>
              <a:t/>
            </a:r>
            <a:endParaRPr sz="1200">
              <a:solidFill>
                <a:schemeClr val="dk1"/>
              </a:solidFill>
              <a:latin typeface="Arial"/>
              <a:ea typeface="Arial"/>
              <a:cs typeface="Arial"/>
              <a:sym typeface="Arial"/>
            </a:endParaRPr>
          </a:p>
        </p:txBody>
      </p:sp>
      <p:pic>
        <p:nvPicPr>
          <p:cNvPr descr="Trail Tenders Front copy.pdf - Adobe Acrobat Pro 2020" id="231" name="Google Shape;231;p11"/>
          <p:cNvPicPr preferRelativeResize="0"/>
          <p:nvPr/>
        </p:nvPicPr>
        <p:blipFill rotWithShape="1">
          <a:blip r:embed="rId3">
            <a:alphaModFix/>
          </a:blip>
          <a:srcRect b="12414" l="26200" r="27898" t="23886"/>
          <a:stretch/>
        </p:blipFill>
        <p:spPr>
          <a:xfrm>
            <a:off x="5904425" y="4483424"/>
            <a:ext cx="2826700" cy="2139699"/>
          </a:xfrm>
          <a:prstGeom prst="rect">
            <a:avLst/>
          </a:prstGeom>
          <a:noFill/>
          <a:ln>
            <a:noFill/>
          </a:ln>
        </p:spPr>
      </p:pic>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13"/>
          <p:cNvSpPr txBox="1"/>
          <p:nvPr/>
        </p:nvSpPr>
        <p:spPr>
          <a:xfrm>
            <a:off x="709654" y="1312162"/>
            <a:ext cx="8160026" cy="823458"/>
          </a:xfrm>
          <a:prstGeom prst="rect">
            <a:avLst/>
          </a:prstGeom>
          <a:noFill/>
          <a:ln>
            <a:noFill/>
          </a:ln>
        </p:spPr>
        <p:txBody>
          <a:bodyPr anchorCtr="0" anchor="t" bIns="41975" lIns="83950" spcFirstLastPara="1" rIns="83950" wrap="square" tIns="41975">
            <a:spAutoFit/>
          </a:bodyPr>
          <a:lstStyle/>
          <a:p>
            <a:pPr indent="0" lvl="0" marL="0" marR="0" rtl="0" algn="l">
              <a:spcBef>
                <a:spcPts val="0"/>
              </a:spcBef>
              <a:spcAft>
                <a:spcPts val="0"/>
              </a:spcAft>
              <a:buNone/>
            </a:pPr>
            <a:r>
              <a:rPr b="1" lang="en-US" sz="2400">
                <a:solidFill>
                  <a:srgbClr val="800000"/>
                </a:solidFill>
                <a:latin typeface="Arial"/>
                <a:ea typeface="Arial"/>
                <a:cs typeface="Arial"/>
                <a:sym typeface="Arial"/>
              </a:rPr>
              <a:t>Coordinate with Landowners (Example)</a:t>
            </a:r>
            <a:endParaRPr sz="2400">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400"/>
              <a:buFont typeface="Arial"/>
              <a:buNone/>
            </a:pPr>
            <a:r>
              <a:t/>
            </a:r>
            <a:endParaRPr b="1" i="0" sz="2400" u="none" cap="none" strike="noStrike">
              <a:solidFill>
                <a:srgbClr val="800000"/>
              </a:solidFill>
              <a:latin typeface="Arial"/>
              <a:ea typeface="Arial"/>
              <a:cs typeface="Arial"/>
              <a:sym typeface="Arial"/>
            </a:endParaRPr>
          </a:p>
        </p:txBody>
      </p:sp>
      <p:sp>
        <p:nvSpPr>
          <p:cNvPr id="238" name="Google Shape;238;p13"/>
          <p:cNvSpPr txBox="1"/>
          <p:nvPr/>
        </p:nvSpPr>
        <p:spPr>
          <a:xfrm>
            <a:off x="850941" y="2282500"/>
            <a:ext cx="4256700" cy="323250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The following 3 slides are examples of the paperwork with a landowner.  Each landowner is different and may require different things.</a:t>
            </a:r>
            <a:endParaRPr sz="1400">
              <a:solidFill>
                <a:schemeClr val="dk1"/>
              </a:solidFill>
              <a:latin typeface="Arial"/>
              <a:ea typeface="Arial"/>
              <a:cs typeface="Arial"/>
              <a:sym typeface="Arial"/>
            </a:endParaRPr>
          </a:p>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Often a landowner is a town, township or municipality.</a:t>
            </a:r>
            <a:endParaRPr/>
          </a:p>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We will help you navigate any and all paperwork that is necessary</a:t>
            </a:r>
            <a:endParaRPr/>
          </a:p>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Minimally we will give you the contact information to reach out to your landowner</a:t>
            </a:r>
            <a:endParaRPr/>
          </a:p>
          <a:p>
            <a:pPr indent="-95250" lvl="0" marL="171450" marR="0" rtl="0" algn="l">
              <a:spcBef>
                <a:spcPts val="0"/>
              </a:spcBef>
              <a:spcAft>
                <a:spcPts val="0"/>
              </a:spcAft>
              <a:buClr>
                <a:schemeClr val="dk1"/>
              </a:buClr>
              <a:buSzPts val="1200"/>
              <a:buFont typeface="Arial"/>
              <a:buNone/>
            </a:pPr>
            <a:r>
              <a:t/>
            </a:r>
            <a:endParaRPr sz="1200">
              <a:solidFill>
                <a:schemeClr val="dk1"/>
              </a:solidFill>
              <a:latin typeface="Arial"/>
              <a:ea typeface="Arial"/>
              <a:cs typeface="Arial"/>
              <a:sym typeface="Arial"/>
            </a:endParaRPr>
          </a:p>
          <a:p>
            <a:pPr indent="-95250" lvl="0" marL="171450" marR="0" rtl="0" algn="l">
              <a:spcBef>
                <a:spcPts val="0"/>
              </a:spcBef>
              <a:spcAft>
                <a:spcPts val="0"/>
              </a:spcAft>
              <a:buClr>
                <a:schemeClr val="dk1"/>
              </a:buClr>
              <a:buSzPts val="1200"/>
              <a:buFont typeface="Arial"/>
              <a:buNone/>
            </a:pPr>
            <a:r>
              <a:t/>
            </a:r>
            <a:endParaRPr sz="1200">
              <a:solidFill>
                <a:schemeClr val="dk1"/>
              </a:solidFill>
              <a:latin typeface="Arial"/>
              <a:ea typeface="Arial"/>
              <a:cs typeface="Arial"/>
              <a:sym typeface="Arial"/>
            </a:endParaRPr>
          </a:p>
          <a:p>
            <a:pPr indent="-95250" lvl="0" marL="171450" marR="0" rtl="0" algn="l">
              <a:spcBef>
                <a:spcPts val="0"/>
              </a:spcBef>
              <a:spcAft>
                <a:spcPts val="0"/>
              </a:spcAft>
              <a:buClr>
                <a:schemeClr val="dk1"/>
              </a:buClr>
              <a:buSzPts val="1200"/>
              <a:buFont typeface="Arial"/>
              <a:buNone/>
            </a:pPr>
            <a:r>
              <a:t/>
            </a:r>
            <a:endParaRPr sz="1200">
              <a:solidFill>
                <a:schemeClr val="dk1"/>
              </a:solidFill>
              <a:latin typeface="Arial"/>
              <a:ea typeface="Arial"/>
              <a:cs typeface="Arial"/>
              <a:sym typeface="Arial"/>
            </a:endParaRPr>
          </a:p>
        </p:txBody>
      </p:sp>
      <p:sp>
        <p:nvSpPr>
          <p:cNvPr id="239" name="Google Shape;239;p13"/>
          <p:cNvSpPr txBox="1"/>
          <p:nvPr/>
        </p:nvSpPr>
        <p:spPr>
          <a:xfrm>
            <a:off x="599396" y="462766"/>
            <a:ext cx="7708544" cy="770399"/>
          </a:xfrm>
          <a:prstGeom prst="rect">
            <a:avLst/>
          </a:prstGeom>
          <a:noFill/>
          <a:ln cap="flat" cmpd="sng" w="85725">
            <a:solidFill>
              <a:srgbClr val="8C2842"/>
            </a:solidFill>
            <a:prstDash val="solid"/>
            <a:round/>
            <a:headEnd len="sm" w="sm" type="none"/>
            <a:tailEnd len="sm" w="sm" type="none"/>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999999"/>
              </a:buClr>
              <a:buSzPts val="4400"/>
              <a:buFont typeface="Roboto Slab"/>
              <a:buNone/>
            </a:pPr>
            <a:r>
              <a:rPr b="0" i="0" lang="en-US" sz="4400" u="none" cap="none" strike="noStrike">
                <a:solidFill>
                  <a:srgbClr val="8C2842"/>
                </a:solidFill>
                <a:latin typeface="Rockwell"/>
                <a:ea typeface="Rockwell"/>
                <a:cs typeface="Rockwell"/>
                <a:sym typeface="Rockwell"/>
              </a:rPr>
              <a:t>Adopt-A-Section</a:t>
            </a:r>
            <a:endParaRPr b="0" i="0" sz="4000" u="none" cap="none" strike="noStrike">
              <a:solidFill>
                <a:srgbClr val="999999"/>
              </a:solidFill>
              <a:latin typeface="Roboto Slab"/>
              <a:ea typeface="Roboto Slab"/>
              <a:cs typeface="Roboto Slab"/>
              <a:sym typeface="Roboto Slab"/>
            </a:endParaRPr>
          </a:p>
        </p:txBody>
      </p:sp>
      <p:pic>
        <p:nvPicPr>
          <p:cNvPr id="240" name="Google Shape;240;p13"/>
          <p:cNvPicPr preferRelativeResize="0"/>
          <p:nvPr/>
        </p:nvPicPr>
        <p:blipFill rotWithShape="1">
          <a:blip r:embed="rId3">
            <a:alphaModFix/>
          </a:blip>
          <a:srcRect b="0" l="0" r="0" t="0"/>
          <a:stretch/>
        </p:blipFill>
        <p:spPr>
          <a:xfrm>
            <a:off x="5257800" y="2388870"/>
            <a:ext cx="3209544" cy="2407158"/>
          </a:xfrm>
          <a:prstGeom prst="rect">
            <a:avLst/>
          </a:prstGeom>
          <a:noFill/>
          <a:ln>
            <a:noFill/>
          </a:ln>
        </p:spPr>
      </p:pic>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14"/>
          <p:cNvSpPr txBox="1"/>
          <p:nvPr/>
        </p:nvSpPr>
        <p:spPr>
          <a:xfrm>
            <a:off x="709654" y="1312162"/>
            <a:ext cx="8160026" cy="823458"/>
          </a:xfrm>
          <a:prstGeom prst="rect">
            <a:avLst/>
          </a:prstGeom>
          <a:noFill/>
          <a:ln>
            <a:noFill/>
          </a:ln>
        </p:spPr>
        <p:txBody>
          <a:bodyPr anchorCtr="0" anchor="t" bIns="41975" lIns="83950" spcFirstLastPara="1" rIns="83950" wrap="square" tIns="41975">
            <a:spAutoFit/>
          </a:bodyPr>
          <a:lstStyle/>
          <a:p>
            <a:pPr indent="0" lvl="0" marL="0" marR="0" rtl="0" algn="l">
              <a:spcBef>
                <a:spcPts val="0"/>
              </a:spcBef>
              <a:spcAft>
                <a:spcPts val="0"/>
              </a:spcAft>
              <a:buNone/>
            </a:pPr>
            <a:r>
              <a:rPr b="1" lang="en-US" sz="2400">
                <a:solidFill>
                  <a:srgbClr val="800000"/>
                </a:solidFill>
                <a:latin typeface="Arial"/>
                <a:ea typeface="Arial"/>
                <a:cs typeface="Arial"/>
                <a:sym typeface="Arial"/>
              </a:rPr>
              <a:t>Coordinate with Landowners (Example)</a:t>
            </a:r>
            <a:endParaRPr sz="2400">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400"/>
              <a:buFont typeface="Arial"/>
              <a:buNone/>
            </a:pPr>
            <a:r>
              <a:t/>
            </a:r>
            <a:endParaRPr b="1" i="0" sz="2400" u="none" cap="none" strike="noStrike">
              <a:solidFill>
                <a:srgbClr val="800000"/>
              </a:solidFill>
              <a:latin typeface="Arial"/>
              <a:ea typeface="Arial"/>
              <a:cs typeface="Arial"/>
              <a:sym typeface="Arial"/>
            </a:endParaRPr>
          </a:p>
        </p:txBody>
      </p:sp>
      <p:sp>
        <p:nvSpPr>
          <p:cNvPr id="247" name="Google Shape;247;p14"/>
          <p:cNvSpPr txBox="1"/>
          <p:nvPr/>
        </p:nvSpPr>
        <p:spPr>
          <a:xfrm>
            <a:off x="859535" y="1723891"/>
            <a:ext cx="3904500" cy="4433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rPr>
              <a:t>Example of requirements set by a land owner:</a:t>
            </a:r>
            <a:endParaRPr sz="1200">
              <a:solidFill>
                <a:schemeClr val="dk1"/>
              </a:solidFill>
            </a:endParaRPr>
          </a:p>
          <a:p>
            <a:pPr indent="0" lvl="0" marL="0" marR="0" rtl="0" algn="l">
              <a:spcBef>
                <a:spcPts val="0"/>
              </a:spcBef>
              <a:spcAft>
                <a:spcPts val="0"/>
              </a:spcAft>
              <a:buNone/>
            </a:pPr>
            <a:r>
              <a:t/>
            </a:r>
            <a:endParaRPr sz="1000">
              <a:solidFill>
                <a:schemeClr val="dk1"/>
              </a:solidFill>
            </a:endParaRPr>
          </a:p>
          <a:p>
            <a:pPr indent="-285750" lvl="0" marL="285750" marR="0" rtl="0" algn="l">
              <a:spcBef>
                <a:spcPts val="0"/>
              </a:spcBef>
              <a:spcAft>
                <a:spcPts val="0"/>
              </a:spcAft>
              <a:buClr>
                <a:schemeClr val="dk1"/>
              </a:buClr>
              <a:buSzPts val="1000"/>
              <a:buFont typeface="Arial"/>
              <a:buChar char="•"/>
            </a:pPr>
            <a:r>
              <a:rPr lang="en-US" sz="1000">
                <a:solidFill>
                  <a:schemeClr val="dk1"/>
                </a:solidFill>
                <a:latin typeface="Arial"/>
                <a:ea typeface="Arial"/>
                <a:cs typeface="Arial"/>
                <a:sym typeface="Arial"/>
              </a:rPr>
              <a:t>Generally speaking we offer a Special Activities permit (SAP) for certain activities.  these include organized Marine Events, Fishing Derbies and Tournaments and other special uses on PFBC property like VIA’s half marathon etc. This helps us organize when larger groups are using our property. </a:t>
            </a:r>
            <a:endParaRPr/>
          </a:p>
          <a:p>
            <a:pPr indent="-285750" lvl="0" marL="285750" marR="0" rtl="0" algn="l">
              <a:spcBef>
                <a:spcPts val="0"/>
              </a:spcBef>
              <a:spcAft>
                <a:spcPts val="0"/>
              </a:spcAft>
              <a:buClr>
                <a:schemeClr val="dk1"/>
              </a:buClr>
              <a:buSzPts val="1000"/>
              <a:buFont typeface="Arial"/>
              <a:buChar char="•"/>
            </a:pPr>
            <a:r>
              <a:rPr lang="en-US" sz="1000">
                <a:solidFill>
                  <a:schemeClr val="dk1"/>
                </a:solidFill>
                <a:latin typeface="Arial"/>
                <a:ea typeface="Arial"/>
                <a:cs typeface="Arial"/>
                <a:sym typeface="Arial"/>
              </a:rPr>
              <a:t>The activity must not interfere with free public use of the access area for anglers and or boaters</a:t>
            </a:r>
            <a:endParaRPr sz="10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000"/>
              <a:buFont typeface="Arial"/>
              <a:buChar char="•"/>
            </a:pPr>
            <a:r>
              <a:rPr lang="en-US" sz="1000">
                <a:solidFill>
                  <a:schemeClr val="dk1"/>
                </a:solidFill>
                <a:latin typeface="Arial"/>
                <a:ea typeface="Arial"/>
                <a:cs typeface="Arial"/>
                <a:sym typeface="Arial"/>
              </a:rPr>
              <a:t>No more than 5 of the available parking spaces may be used by the commercial enterprise/special activity.</a:t>
            </a:r>
            <a:endParaRPr sz="10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000"/>
              <a:buFont typeface="Arial"/>
              <a:buChar char="•"/>
            </a:pPr>
            <a:r>
              <a:rPr lang="en-US" sz="1000">
                <a:solidFill>
                  <a:schemeClr val="dk1"/>
                </a:solidFill>
                <a:latin typeface="Arial"/>
                <a:ea typeface="Arial"/>
                <a:cs typeface="Arial"/>
                <a:sym typeface="Arial"/>
              </a:rPr>
              <a:t>No equipment may be used that is normally prohibited on commission property</a:t>
            </a:r>
            <a:endParaRPr/>
          </a:p>
          <a:p>
            <a:pPr indent="0" lvl="0" marL="0" marR="0" rtl="0" algn="l">
              <a:spcBef>
                <a:spcPts val="0"/>
              </a:spcBef>
              <a:spcAft>
                <a:spcPts val="0"/>
              </a:spcAft>
              <a:buNone/>
            </a:pPr>
            <a:r>
              <a:t/>
            </a:r>
            <a:endParaRPr sz="1000">
              <a:solidFill>
                <a:schemeClr val="dk1"/>
              </a:solidFill>
              <a:latin typeface="Arial"/>
              <a:ea typeface="Arial"/>
              <a:cs typeface="Arial"/>
              <a:sym typeface="Arial"/>
            </a:endParaRPr>
          </a:p>
          <a:p>
            <a:pPr indent="0" lvl="0" marL="0" marR="0" rtl="0" algn="l">
              <a:spcBef>
                <a:spcPts val="0"/>
              </a:spcBef>
              <a:spcAft>
                <a:spcPts val="0"/>
              </a:spcAft>
              <a:buNone/>
            </a:pPr>
            <a:r>
              <a:rPr lang="en-US" sz="1000">
                <a:solidFill>
                  <a:schemeClr val="dk1"/>
                </a:solidFill>
                <a:latin typeface="Arial"/>
                <a:ea typeface="Arial"/>
                <a:cs typeface="Arial"/>
                <a:sym typeface="Arial"/>
              </a:rPr>
              <a:t>So, in short, if the crew doing the cleanup ﬁts into 5 cars at the Rte 33 access, and they are  using hand tools only to pick up garbage and dispose of it oﬀ site, this would be considered normal use and no permit or notiﬁcation would be required. </a:t>
            </a:r>
            <a:endParaRPr sz="1000">
              <a:solidFill>
                <a:schemeClr val="dk1"/>
              </a:solidFill>
              <a:latin typeface="Arial"/>
              <a:ea typeface="Arial"/>
              <a:cs typeface="Arial"/>
              <a:sym typeface="Arial"/>
            </a:endParaRPr>
          </a:p>
          <a:p>
            <a:pPr indent="0" lvl="0" marL="0" marR="0" rtl="0" algn="l">
              <a:spcBef>
                <a:spcPts val="0"/>
              </a:spcBef>
              <a:spcAft>
                <a:spcPts val="0"/>
              </a:spcAft>
              <a:buNone/>
            </a:pPr>
            <a:r>
              <a:t/>
            </a:r>
            <a:endParaRPr sz="1000">
              <a:solidFill>
                <a:schemeClr val="dk1"/>
              </a:solidFill>
            </a:endParaRPr>
          </a:p>
          <a:p>
            <a:pPr indent="0" lvl="0" marL="0" marR="0" rtl="0" algn="l">
              <a:spcBef>
                <a:spcPts val="0"/>
              </a:spcBef>
              <a:spcAft>
                <a:spcPts val="0"/>
              </a:spcAft>
              <a:buNone/>
            </a:pPr>
            <a:r>
              <a:rPr lang="en-US" sz="1000">
                <a:solidFill>
                  <a:schemeClr val="dk1"/>
                </a:solidFill>
                <a:latin typeface="Arial"/>
                <a:ea typeface="Arial"/>
                <a:cs typeface="Arial"/>
                <a:sym typeface="Arial"/>
              </a:rPr>
              <a:t>If it becomes an organized event of greater than 5 cars on property, and they want to use ATV’s and/or operate a vehicle in an oﬀ-road manner, using winches, ropes and similar dislodging devices, that is something we would need to know about, discuss and approve/deny, along with any other potential special conditions. </a:t>
            </a:r>
            <a:endParaRPr sz="10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000"/>
              <a:buFont typeface="Arial"/>
              <a:buNone/>
            </a:pPr>
            <a:r>
              <a:t/>
            </a:r>
            <a:endParaRPr sz="1000">
              <a:solidFill>
                <a:schemeClr val="dk1"/>
              </a:solidFill>
              <a:latin typeface="Arial"/>
              <a:ea typeface="Arial"/>
              <a:cs typeface="Arial"/>
              <a:sym typeface="Arial"/>
            </a:endParaRPr>
          </a:p>
          <a:p>
            <a:pPr indent="-222250" lvl="0" marL="285750" marR="0" rtl="0" algn="l">
              <a:spcBef>
                <a:spcPts val="0"/>
              </a:spcBef>
              <a:spcAft>
                <a:spcPts val="0"/>
              </a:spcAft>
              <a:buClr>
                <a:schemeClr val="dk1"/>
              </a:buClr>
              <a:buSzPts val="1000"/>
              <a:buFont typeface="Arial"/>
              <a:buNone/>
            </a:pPr>
            <a:r>
              <a:t/>
            </a:r>
            <a:endParaRPr sz="1000">
              <a:solidFill>
                <a:schemeClr val="dk1"/>
              </a:solidFill>
              <a:latin typeface="Arial"/>
              <a:ea typeface="Arial"/>
              <a:cs typeface="Arial"/>
              <a:sym typeface="Arial"/>
            </a:endParaRPr>
          </a:p>
          <a:p>
            <a:pPr indent="0" lvl="0" marL="0" marR="0" rtl="0" algn="l">
              <a:spcBef>
                <a:spcPts val="0"/>
              </a:spcBef>
              <a:spcAft>
                <a:spcPts val="0"/>
              </a:spcAft>
              <a:buNone/>
            </a:pPr>
            <a:r>
              <a:t/>
            </a:r>
            <a:endParaRPr sz="1000">
              <a:solidFill>
                <a:schemeClr val="dk1"/>
              </a:solidFill>
              <a:latin typeface="Arial"/>
              <a:ea typeface="Arial"/>
              <a:cs typeface="Arial"/>
              <a:sym typeface="Arial"/>
            </a:endParaRPr>
          </a:p>
        </p:txBody>
      </p:sp>
      <p:sp>
        <p:nvSpPr>
          <p:cNvPr id="248" name="Google Shape;248;p14"/>
          <p:cNvSpPr txBox="1"/>
          <p:nvPr/>
        </p:nvSpPr>
        <p:spPr>
          <a:xfrm>
            <a:off x="599396" y="462766"/>
            <a:ext cx="7708544" cy="770399"/>
          </a:xfrm>
          <a:prstGeom prst="rect">
            <a:avLst/>
          </a:prstGeom>
          <a:noFill/>
          <a:ln cap="flat" cmpd="sng" w="85725">
            <a:solidFill>
              <a:srgbClr val="8C2842"/>
            </a:solidFill>
            <a:prstDash val="solid"/>
            <a:round/>
            <a:headEnd len="sm" w="sm" type="none"/>
            <a:tailEnd len="sm" w="sm" type="none"/>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999999"/>
              </a:buClr>
              <a:buSzPts val="4400"/>
              <a:buFont typeface="Roboto Slab"/>
              <a:buNone/>
            </a:pPr>
            <a:r>
              <a:rPr b="0" i="0" lang="en-US" sz="4400" u="none" cap="none" strike="noStrike">
                <a:solidFill>
                  <a:srgbClr val="8C2842"/>
                </a:solidFill>
                <a:latin typeface="Rockwell"/>
                <a:ea typeface="Rockwell"/>
                <a:cs typeface="Rockwell"/>
                <a:sym typeface="Rockwell"/>
              </a:rPr>
              <a:t>Adopt-A-Section</a:t>
            </a:r>
            <a:endParaRPr b="0" i="0" sz="4000" u="none" cap="none" strike="noStrike">
              <a:solidFill>
                <a:srgbClr val="999999"/>
              </a:solidFill>
              <a:latin typeface="Roboto Slab"/>
              <a:ea typeface="Roboto Slab"/>
              <a:cs typeface="Roboto Slab"/>
              <a:sym typeface="Roboto Slab"/>
            </a:endParaRPr>
          </a:p>
        </p:txBody>
      </p:sp>
      <p:pic>
        <p:nvPicPr>
          <p:cNvPr id="249" name="Google Shape;249;p14"/>
          <p:cNvPicPr preferRelativeResize="0"/>
          <p:nvPr/>
        </p:nvPicPr>
        <p:blipFill rotWithShape="1">
          <a:blip r:embed="rId3">
            <a:alphaModFix/>
          </a:blip>
          <a:srcRect b="0" l="0" r="0" t="0"/>
          <a:stretch/>
        </p:blipFill>
        <p:spPr>
          <a:xfrm>
            <a:off x="5257800" y="2388870"/>
            <a:ext cx="3209544" cy="2407158"/>
          </a:xfrm>
          <a:prstGeom prst="rect">
            <a:avLst/>
          </a:prstGeom>
          <a:noFill/>
          <a:ln>
            <a:noFill/>
          </a:ln>
        </p:spPr>
      </p:pic>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15"/>
          <p:cNvSpPr txBox="1"/>
          <p:nvPr/>
        </p:nvSpPr>
        <p:spPr>
          <a:xfrm>
            <a:off x="361884" y="837732"/>
            <a:ext cx="398225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800000"/>
                </a:solidFill>
                <a:latin typeface="Arial"/>
                <a:ea typeface="Arial"/>
                <a:cs typeface="Arial"/>
                <a:sym typeface="Arial"/>
              </a:rPr>
              <a:t>Coordinate with Landowners (Examples)</a:t>
            </a:r>
            <a:endParaRPr sz="1800">
              <a:solidFill>
                <a:schemeClr val="dk1"/>
              </a:solidFill>
              <a:latin typeface="Arial"/>
              <a:ea typeface="Arial"/>
              <a:cs typeface="Arial"/>
              <a:sym typeface="Arial"/>
            </a:endParaRPr>
          </a:p>
        </p:txBody>
      </p:sp>
      <p:pic>
        <p:nvPicPr>
          <p:cNvPr descr="Graphical user interface, text, application&#10;&#10;Description automatically generated" id="255" name="Google Shape;255;p15"/>
          <p:cNvPicPr preferRelativeResize="0"/>
          <p:nvPr/>
        </p:nvPicPr>
        <p:blipFill rotWithShape="1">
          <a:blip r:embed="rId3">
            <a:alphaModFix/>
          </a:blip>
          <a:srcRect b="5682" l="29354" r="32911" t="12554"/>
          <a:stretch/>
        </p:blipFill>
        <p:spPr>
          <a:xfrm>
            <a:off x="729949" y="1758300"/>
            <a:ext cx="3246121" cy="3947557"/>
          </a:xfrm>
          <a:prstGeom prst="rect">
            <a:avLst/>
          </a:prstGeom>
          <a:noFill/>
          <a:ln>
            <a:noFill/>
          </a:ln>
        </p:spPr>
      </p:pic>
      <p:pic>
        <p:nvPicPr>
          <p:cNvPr descr="Graphical user interface, text&#10;&#10;Description automatically generated" id="256" name="Google Shape;256;p15"/>
          <p:cNvPicPr preferRelativeResize="0"/>
          <p:nvPr/>
        </p:nvPicPr>
        <p:blipFill rotWithShape="1">
          <a:blip r:embed="rId4">
            <a:alphaModFix/>
          </a:blip>
          <a:srcRect b="4711" l="30780" r="32068" t="8537"/>
          <a:stretch/>
        </p:blipFill>
        <p:spPr>
          <a:xfrm>
            <a:off x="4535423" y="1296518"/>
            <a:ext cx="3017522" cy="3947557"/>
          </a:xfrm>
          <a:prstGeom prst="rect">
            <a:avLst/>
          </a:prstGeom>
          <a:noFill/>
          <a:ln>
            <a:noFill/>
          </a:ln>
        </p:spPr>
      </p:pic>
      <p:sp>
        <p:nvSpPr>
          <p:cNvPr id="257" name="Google Shape;257;p15"/>
          <p:cNvSpPr txBox="1"/>
          <p:nvPr/>
        </p:nvSpPr>
        <p:spPr>
          <a:xfrm>
            <a:off x="4800599" y="5376816"/>
            <a:ext cx="398225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800000"/>
                </a:solidFill>
                <a:latin typeface="Arial"/>
                <a:ea typeface="Arial"/>
                <a:cs typeface="Arial"/>
                <a:sym typeface="Arial"/>
              </a:rPr>
              <a:t>D&amp;L is here to assist</a:t>
            </a:r>
            <a:endParaRPr sz="1800">
              <a:solidFill>
                <a:schemeClr val="dk1"/>
              </a:solidFill>
              <a:latin typeface="Arial"/>
              <a:ea typeface="Arial"/>
              <a:cs typeface="Arial"/>
              <a:sym typeface="Arial"/>
            </a:endParaRPr>
          </a:p>
        </p:txBody>
      </p:sp>
      <p:sp>
        <p:nvSpPr>
          <p:cNvPr id="258" name="Google Shape;258;p15"/>
          <p:cNvSpPr txBox="1"/>
          <p:nvPr/>
        </p:nvSpPr>
        <p:spPr>
          <a:xfrm>
            <a:off x="628439" y="64338"/>
            <a:ext cx="7708544" cy="770399"/>
          </a:xfrm>
          <a:prstGeom prst="rect">
            <a:avLst/>
          </a:prstGeom>
          <a:noFill/>
          <a:ln cap="flat" cmpd="sng" w="85725">
            <a:solidFill>
              <a:srgbClr val="8C2842"/>
            </a:solidFill>
            <a:prstDash val="solid"/>
            <a:round/>
            <a:headEnd len="sm" w="sm" type="none"/>
            <a:tailEnd len="sm" w="sm" type="none"/>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999999"/>
              </a:buClr>
              <a:buSzPts val="4400"/>
              <a:buFont typeface="Roboto Slab"/>
              <a:buNone/>
            </a:pPr>
            <a:r>
              <a:rPr b="0" i="0" lang="en-US" sz="4400" u="none" cap="none" strike="noStrike">
                <a:solidFill>
                  <a:srgbClr val="8C2842"/>
                </a:solidFill>
                <a:latin typeface="Rockwell"/>
                <a:ea typeface="Rockwell"/>
                <a:cs typeface="Rockwell"/>
                <a:sym typeface="Rockwell"/>
              </a:rPr>
              <a:t>Adopt-A-Section</a:t>
            </a:r>
            <a:endParaRPr b="0" i="0" sz="4000" u="none" cap="none" strike="noStrike">
              <a:solidFill>
                <a:srgbClr val="999999"/>
              </a:solidFill>
              <a:latin typeface="Roboto Slab"/>
              <a:ea typeface="Roboto Slab"/>
              <a:cs typeface="Roboto Slab"/>
              <a:sym typeface="Roboto Slab"/>
            </a:endParaRPr>
          </a:p>
        </p:txBody>
      </p:sp>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16"/>
          <p:cNvSpPr txBox="1"/>
          <p:nvPr/>
        </p:nvSpPr>
        <p:spPr>
          <a:xfrm>
            <a:off x="791859" y="1142957"/>
            <a:ext cx="39822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800000"/>
                </a:solidFill>
                <a:latin typeface="Arial"/>
                <a:ea typeface="Arial"/>
                <a:cs typeface="Arial"/>
                <a:sym typeface="Arial"/>
              </a:rPr>
              <a:t>Coordinate with Landowners (Examples)</a:t>
            </a:r>
            <a:endParaRPr sz="1800">
              <a:solidFill>
                <a:schemeClr val="dk1"/>
              </a:solidFill>
              <a:latin typeface="Arial"/>
              <a:ea typeface="Arial"/>
              <a:cs typeface="Arial"/>
              <a:sym typeface="Arial"/>
            </a:endParaRPr>
          </a:p>
        </p:txBody>
      </p:sp>
      <p:sp>
        <p:nvSpPr>
          <p:cNvPr id="264" name="Google Shape;264;p16"/>
          <p:cNvSpPr txBox="1"/>
          <p:nvPr/>
        </p:nvSpPr>
        <p:spPr>
          <a:xfrm>
            <a:off x="628439" y="64338"/>
            <a:ext cx="7708544" cy="770399"/>
          </a:xfrm>
          <a:prstGeom prst="rect">
            <a:avLst/>
          </a:prstGeom>
          <a:noFill/>
          <a:ln cap="flat" cmpd="sng" w="85725">
            <a:solidFill>
              <a:srgbClr val="8C2842"/>
            </a:solidFill>
            <a:prstDash val="solid"/>
            <a:round/>
            <a:headEnd len="sm" w="sm" type="none"/>
            <a:tailEnd len="sm" w="sm" type="none"/>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999999"/>
              </a:buClr>
              <a:buSzPts val="4400"/>
              <a:buFont typeface="Roboto Slab"/>
              <a:buNone/>
            </a:pPr>
            <a:r>
              <a:rPr b="0" i="0" lang="en-US" sz="4400" u="none" cap="none" strike="noStrike">
                <a:solidFill>
                  <a:srgbClr val="8C2842"/>
                </a:solidFill>
                <a:latin typeface="Rockwell"/>
                <a:ea typeface="Rockwell"/>
                <a:cs typeface="Rockwell"/>
                <a:sym typeface="Rockwell"/>
              </a:rPr>
              <a:t>Adopt-A-Section</a:t>
            </a:r>
            <a:endParaRPr b="0" i="0" sz="4000" u="none" cap="none" strike="noStrike">
              <a:solidFill>
                <a:srgbClr val="999999"/>
              </a:solidFill>
              <a:latin typeface="Roboto Slab"/>
              <a:ea typeface="Roboto Slab"/>
              <a:cs typeface="Roboto Slab"/>
              <a:sym typeface="Roboto Slab"/>
            </a:endParaRPr>
          </a:p>
        </p:txBody>
      </p:sp>
      <p:pic>
        <p:nvPicPr>
          <p:cNvPr id="265" name="Google Shape;265;p16"/>
          <p:cNvPicPr preferRelativeResize="0"/>
          <p:nvPr/>
        </p:nvPicPr>
        <p:blipFill rotWithShape="1">
          <a:blip r:embed="rId3">
            <a:alphaModFix/>
          </a:blip>
          <a:srcRect b="41330" l="6995" r="60344" t="30887"/>
          <a:stretch/>
        </p:blipFill>
        <p:spPr>
          <a:xfrm>
            <a:off x="791850" y="2494700"/>
            <a:ext cx="7560303" cy="2167199"/>
          </a:xfrm>
          <a:prstGeom prst="rect">
            <a:avLst/>
          </a:prstGeom>
          <a:noFill/>
          <a:ln>
            <a:noFill/>
          </a:ln>
        </p:spPr>
      </p:pic>
    </p:spTree>
  </p:cSld>
  <p:clrMapOvr>
    <a:masterClrMapping/>
  </p:clrMapOvr>
  <p:transition spd="slow">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17"/>
          <p:cNvSpPr txBox="1"/>
          <p:nvPr/>
        </p:nvSpPr>
        <p:spPr>
          <a:xfrm>
            <a:off x="780203" y="1745666"/>
            <a:ext cx="7427391" cy="4924425"/>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YOU are a representative of your organization as well as the D&amp;L! Follow </a:t>
            </a:r>
            <a:r>
              <a:rPr b="1" lang="en-US" sz="2000" u="sng">
                <a:solidFill>
                  <a:schemeClr val="dk1"/>
                </a:solidFill>
                <a:latin typeface="Arial"/>
                <a:ea typeface="Arial"/>
                <a:cs typeface="Arial"/>
                <a:sym typeface="Arial"/>
              </a:rPr>
              <a:t>proper etiquette </a:t>
            </a:r>
            <a:r>
              <a:rPr lang="en-US" sz="2000">
                <a:solidFill>
                  <a:schemeClr val="dk1"/>
                </a:solidFill>
                <a:latin typeface="Arial"/>
                <a:ea typeface="Arial"/>
                <a:cs typeface="Arial"/>
                <a:sym typeface="Arial"/>
              </a:rPr>
              <a:t>and promote it among trail users</a:t>
            </a:r>
            <a:endParaRPr sz="2000">
              <a:solidFill>
                <a:schemeClr val="dk1"/>
              </a:solidFill>
              <a:latin typeface="Arial"/>
              <a:ea typeface="Arial"/>
              <a:cs typeface="Arial"/>
              <a:sym typeface="Arial"/>
            </a:endParaRPr>
          </a:p>
          <a:p>
            <a:pPr indent="-342900" lvl="1" marL="800100" marR="0" rtl="0" algn="l">
              <a:spcBef>
                <a:spcPts val="0"/>
              </a:spcBef>
              <a:spcAft>
                <a:spcPts val="0"/>
              </a:spcAft>
              <a:buClr>
                <a:schemeClr val="dk1"/>
              </a:buClr>
              <a:buSzPts val="2000"/>
              <a:buFont typeface="Noto Sans Symbols"/>
              <a:buChar char="❖"/>
            </a:pPr>
            <a:r>
              <a:rPr b="1" i="0" lang="en-US" sz="2000" u="none" cap="none" strike="noStrike">
                <a:solidFill>
                  <a:schemeClr val="dk1"/>
                </a:solidFill>
                <a:latin typeface="Arial"/>
                <a:ea typeface="Arial"/>
                <a:cs typeface="Arial"/>
                <a:sym typeface="Arial"/>
              </a:rPr>
              <a:t>Be friendly</a:t>
            </a:r>
            <a:r>
              <a:rPr b="0" i="0" lang="en-US" sz="2000" u="none" cap="none" strike="noStrike">
                <a:solidFill>
                  <a:schemeClr val="dk1"/>
                </a:solidFill>
                <a:latin typeface="Arial"/>
                <a:ea typeface="Arial"/>
                <a:cs typeface="Arial"/>
                <a:sym typeface="Arial"/>
              </a:rPr>
              <a:t> – a smile, wave, or hello can go a long way.</a:t>
            </a:r>
            <a:endParaRPr b="0" i="0" sz="2000" u="none" cap="none" strike="noStrike">
              <a:solidFill>
                <a:schemeClr val="dk1"/>
              </a:solidFill>
              <a:latin typeface="Arial"/>
              <a:ea typeface="Arial"/>
              <a:cs typeface="Arial"/>
              <a:sym typeface="Arial"/>
            </a:endParaRPr>
          </a:p>
          <a:p>
            <a:pPr indent="-342900" lvl="1" marL="800100" marR="0" rtl="0" algn="l">
              <a:spcBef>
                <a:spcPts val="0"/>
              </a:spcBef>
              <a:spcAft>
                <a:spcPts val="0"/>
              </a:spcAft>
              <a:buClr>
                <a:schemeClr val="dk1"/>
              </a:buClr>
              <a:buSzPts val="2000"/>
              <a:buFont typeface="Noto Sans Symbols"/>
              <a:buChar char="❖"/>
            </a:pPr>
            <a:r>
              <a:rPr b="1" i="0" lang="en-US" sz="2000" u="none" cap="none" strike="noStrike">
                <a:solidFill>
                  <a:schemeClr val="dk1"/>
                </a:solidFill>
                <a:latin typeface="Arial"/>
                <a:ea typeface="Arial"/>
                <a:cs typeface="Arial"/>
                <a:sym typeface="Arial"/>
              </a:rPr>
              <a:t>Be courteous</a:t>
            </a:r>
            <a:r>
              <a:rPr b="0" i="0" lang="en-US" sz="2000" u="none" cap="none" strike="noStrike">
                <a:solidFill>
                  <a:schemeClr val="dk1"/>
                </a:solidFill>
                <a:latin typeface="Arial"/>
                <a:ea typeface="Arial"/>
                <a:cs typeface="Arial"/>
                <a:sym typeface="Arial"/>
              </a:rPr>
              <a:t> –</a:t>
            </a:r>
            <a:r>
              <a:rPr b="1" i="0" lang="en-US" sz="2000" u="none" cap="none" strike="noStrike">
                <a:solidFill>
                  <a:schemeClr val="dk1"/>
                </a:solidFill>
                <a:latin typeface="Arial"/>
                <a:ea typeface="Arial"/>
                <a:cs typeface="Arial"/>
                <a:sym typeface="Arial"/>
              </a:rPr>
              <a:t> </a:t>
            </a:r>
            <a:r>
              <a:rPr b="0" i="0" lang="en-US" sz="2000" u="none" cap="none" strike="noStrike">
                <a:solidFill>
                  <a:schemeClr val="dk1"/>
                </a:solidFill>
                <a:latin typeface="Arial"/>
                <a:ea typeface="Arial"/>
                <a:cs typeface="Arial"/>
                <a:sym typeface="Arial"/>
              </a:rPr>
              <a:t>respect other trail users regardless of their mode, speed or level of skill.</a:t>
            </a:r>
            <a:endParaRPr b="0" i="0" sz="1800" u="none" cap="none" strike="noStrike">
              <a:solidFill>
                <a:schemeClr val="dk1"/>
              </a:solidFill>
              <a:latin typeface="Arial"/>
              <a:ea typeface="Arial"/>
              <a:cs typeface="Arial"/>
              <a:sym typeface="Arial"/>
            </a:endParaRPr>
          </a:p>
          <a:p>
            <a:pPr indent="-342900" lvl="1" marL="800100" marR="0" rtl="0" algn="l">
              <a:spcBef>
                <a:spcPts val="0"/>
              </a:spcBef>
              <a:spcAft>
                <a:spcPts val="0"/>
              </a:spcAft>
              <a:buClr>
                <a:schemeClr val="dk1"/>
              </a:buClr>
              <a:buSzPts val="2000"/>
              <a:buFont typeface="Noto Sans Symbols"/>
              <a:buChar char="❖"/>
            </a:pPr>
            <a:r>
              <a:rPr b="1" i="0" lang="en-US" sz="2000" u="none" cap="none" strike="noStrike">
                <a:solidFill>
                  <a:schemeClr val="dk1"/>
                </a:solidFill>
                <a:latin typeface="Arial"/>
                <a:ea typeface="Arial"/>
                <a:cs typeface="Arial"/>
                <a:sym typeface="Arial"/>
              </a:rPr>
              <a:t>Be predictable</a:t>
            </a:r>
            <a:r>
              <a:rPr b="0" i="0" lang="en-US" sz="2000" u="none" cap="none" strike="noStrike">
                <a:solidFill>
                  <a:schemeClr val="dk1"/>
                </a:solidFill>
                <a:latin typeface="Arial"/>
                <a:ea typeface="Arial"/>
                <a:cs typeface="Arial"/>
                <a:sym typeface="Arial"/>
              </a:rPr>
              <a:t> – travel in a consistent and predictable manner.</a:t>
            </a:r>
            <a:endParaRPr b="0" i="0" sz="1800" u="none" cap="none" strike="noStrike">
              <a:solidFill>
                <a:schemeClr val="dk1"/>
              </a:solidFill>
              <a:latin typeface="Arial"/>
              <a:ea typeface="Arial"/>
              <a:cs typeface="Arial"/>
              <a:sym typeface="Arial"/>
            </a:endParaRPr>
          </a:p>
          <a:p>
            <a:pPr indent="-342900" lvl="1" marL="800100" marR="0" rtl="0" algn="l">
              <a:spcBef>
                <a:spcPts val="0"/>
              </a:spcBef>
              <a:spcAft>
                <a:spcPts val="0"/>
              </a:spcAft>
              <a:buClr>
                <a:schemeClr val="dk1"/>
              </a:buClr>
              <a:buSzPts val="2000"/>
              <a:buFont typeface="Noto Sans Symbols"/>
              <a:buChar char="❖"/>
            </a:pPr>
            <a:r>
              <a:rPr b="1" i="0" lang="en-US" sz="2000" u="none" cap="none" strike="noStrike">
                <a:solidFill>
                  <a:schemeClr val="dk1"/>
                </a:solidFill>
                <a:latin typeface="Arial"/>
                <a:ea typeface="Arial"/>
                <a:cs typeface="Arial"/>
                <a:sym typeface="Arial"/>
              </a:rPr>
              <a:t>Be careful</a:t>
            </a:r>
            <a:r>
              <a:rPr b="0" i="0" lang="en-US" sz="2000" u="none" cap="none" strike="noStrike">
                <a:solidFill>
                  <a:schemeClr val="dk1"/>
                </a:solidFill>
                <a:latin typeface="Arial"/>
                <a:ea typeface="Arial"/>
                <a:cs typeface="Arial"/>
                <a:sym typeface="Arial"/>
              </a:rPr>
              <a:t> – be in control and paying attention especially at pinch points or intersections.</a:t>
            </a:r>
            <a:endParaRPr b="0" i="0" sz="1800" u="none" cap="none" strike="noStrike">
              <a:solidFill>
                <a:schemeClr val="dk1"/>
              </a:solidFill>
              <a:latin typeface="Arial"/>
              <a:ea typeface="Arial"/>
              <a:cs typeface="Arial"/>
              <a:sym typeface="Arial"/>
            </a:endParaRPr>
          </a:p>
          <a:p>
            <a:pPr indent="-342900" lvl="1" marL="800100" marR="0" rtl="0" algn="l">
              <a:spcBef>
                <a:spcPts val="0"/>
              </a:spcBef>
              <a:spcAft>
                <a:spcPts val="0"/>
              </a:spcAft>
              <a:buClr>
                <a:schemeClr val="dk1"/>
              </a:buClr>
              <a:buSzPts val="2000"/>
              <a:buFont typeface="Noto Sans Symbols"/>
              <a:buChar char="❖"/>
            </a:pPr>
            <a:r>
              <a:rPr b="1" i="0" lang="en-US" sz="2000" u="none" cap="none" strike="noStrike">
                <a:solidFill>
                  <a:schemeClr val="dk1"/>
                </a:solidFill>
                <a:latin typeface="Arial"/>
                <a:ea typeface="Arial"/>
                <a:cs typeface="Arial"/>
                <a:sym typeface="Arial"/>
              </a:rPr>
              <a:t>Give an audible warning</a:t>
            </a:r>
            <a:r>
              <a:rPr b="0" i="0" lang="en-US" sz="2000" u="none" cap="none" strike="noStrike">
                <a:solidFill>
                  <a:schemeClr val="dk1"/>
                </a:solidFill>
                <a:latin typeface="Arial"/>
                <a:ea typeface="Arial"/>
                <a:cs typeface="Arial"/>
                <a:sym typeface="Arial"/>
              </a:rPr>
              <a:t> before passing – bells or say on your left. Try not to startle.</a:t>
            </a:r>
            <a:endParaRPr b="0" i="0" sz="1800" u="none" cap="none" strike="noStrike">
              <a:solidFill>
                <a:schemeClr val="dk1"/>
              </a:solidFill>
              <a:latin typeface="Arial"/>
              <a:ea typeface="Arial"/>
              <a:cs typeface="Arial"/>
              <a:sym typeface="Arial"/>
            </a:endParaRPr>
          </a:p>
          <a:p>
            <a:pPr indent="-215900" lvl="1" marL="800100" marR="0" rtl="0" algn="l">
              <a:spcBef>
                <a:spcPts val="0"/>
              </a:spcBef>
              <a:spcAft>
                <a:spcPts val="0"/>
              </a:spcAft>
              <a:buClr>
                <a:schemeClr val="dk1"/>
              </a:buClr>
              <a:buSzPts val="2000"/>
              <a:buFont typeface="Noto Sans Symbols"/>
              <a:buNone/>
            </a:pPr>
            <a:r>
              <a:t/>
            </a:r>
            <a:endParaRPr b="0" i="0" sz="2000" u="none" cap="none" strike="noStrike">
              <a:solidFill>
                <a:schemeClr val="dk1"/>
              </a:solidFill>
              <a:latin typeface="Arial"/>
              <a:ea typeface="Arial"/>
              <a:cs typeface="Arial"/>
              <a:sym typeface="Arial"/>
            </a:endParaRPr>
          </a:p>
          <a:p>
            <a:pPr indent="0" lvl="0" marL="0" marR="0" rtl="0" algn="l">
              <a:spcBef>
                <a:spcPts val="0"/>
              </a:spcBef>
              <a:spcAft>
                <a:spcPts val="0"/>
              </a:spcAft>
              <a:buNone/>
            </a:pPr>
            <a:r>
              <a:rPr i="1" lang="en-US" sz="2000">
                <a:solidFill>
                  <a:schemeClr val="dk1"/>
                </a:solidFill>
                <a:latin typeface="Arial"/>
                <a:ea typeface="Arial"/>
                <a:cs typeface="Arial"/>
                <a:sym typeface="Arial"/>
              </a:rPr>
              <a:t>Rails to Trails: Share the Trail </a:t>
            </a:r>
            <a:r>
              <a:rPr i="1" lang="en-US" sz="1100">
                <a:solidFill>
                  <a:schemeClr val="dk1"/>
                </a:solidFill>
                <a:latin typeface="Arial"/>
                <a:ea typeface="Arial"/>
                <a:cs typeface="Arial"/>
                <a:sym typeface="Arial"/>
              </a:rPr>
              <a:t> https://www.railstotrails.org/experience-trails/share-the-trail/</a:t>
            </a:r>
            <a:endParaRPr i="1" sz="1100">
              <a:solidFill>
                <a:schemeClr val="dk1"/>
              </a:solidFill>
              <a:latin typeface="Arial"/>
              <a:ea typeface="Arial"/>
              <a:cs typeface="Arial"/>
              <a:sym typeface="Arial"/>
            </a:endParaRPr>
          </a:p>
          <a:p>
            <a:pPr indent="-158750" lvl="0" marL="285750" marR="0" rtl="0" algn="l">
              <a:spcBef>
                <a:spcPts val="0"/>
              </a:spcBef>
              <a:spcAft>
                <a:spcPts val="0"/>
              </a:spcAft>
              <a:buClr>
                <a:schemeClr val="dk1"/>
              </a:buClr>
              <a:buSzPts val="2000"/>
              <a:buFont typeface="Noto Sans Symbols"/>
              <a:buNone/>
            </a:pPr>
            <a:r>
              <a:t/>
            </a:r>
            <a:endParaRPr sz="2000">
              <a:solidFill>
                <a:schemeClr val="dk1"/>
              </a:solidFill>
              <a:latin typeface="Arial"/>
              <a:ea typeface="Arial"/>
              <a:cs typeface="Arial"/>
              <a:sym typeface="Arial"/>
            </a:endParaRPr>
          </a:p>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72" name="Google Shape;272;p17"/>
          <p:cNvSpPr txBox="1"/>
          <p:nvPr/>
        </p:nvSpPr>
        <p:spPr>
          <a:xfrm>
            <a:off x="445991" y="1251318"/>
            <a:ext cx="8331905" cy="454126"/>
          </a:xfrm>
          <a:prstGeom prst="rect">
            <a:avLst/>
          </a:prstGeom>
          <a:noFill/>
          <a:ln>
            <a:noFill/>
          </a:ln>
        </p:spPr>
        <p:txBody>
          <a:bodyPr anchorCtr="0" anchor="t" bIns="41975" lIns="83950" spcFirstLastPara="1" rIns="83950" wrap="square" tIns="41975">
            <a:spAutoFit/>
          </a:bodyPr>
          <a:lstStyle/>
          <a:p>
            <a:pPr indent="0" lvl="0" marL="0" marR="0" rtl="0" algn="l">
              <a:spcBef>
                <a:spcPts val="0"/>
              </a:spcBef>
              <a:spcAft>
                <a:spcPts val="0"/>
              </a:spcAft>
              <a:buNone/>
            </a:pPr>
            <a:r>
              <a:rPr b="1" i="1" lang="en-US" sz="2400">
                <a:solidFill>
                  <a:srgbClr val="800000"/>
                </a:solidFill>
                <a:latin typeface="Arial"/>
                <a:ea typeface="Arial"/>
                <a:cs typeface="Arial"/>
                <a:sym typeface="Arial"/>
              </a:rPr>
              <a:t>REPRESENTING THE D&amp;L</a:t>
            </a:r>
            <a:endParaRPr b="1" i="0" sz="2400" u="none" cap="none" strike="noStrike">
              <a:solidFill>
                <a:srgbClr val="800000"/>
              </a:solidFill>
              <a:latin typeface="Arial"/>
              <a:ea typeface="Arial"/>
              <a:cs typeface="Arial"/>
              <a:sym typeface="Arial"/>
            </a:endParaRPr>
          </a:p>
        </p:txBody>
      </p:sp>
      <p:sp>
        <p:nvSpPr>
          <p:cNvPr id="273" name="Google Shape;273;p17"/>
          <p:cNvSpPr txBox="1"/>
          <p:nvPr/>
        </p:nvSpPr>
        <p:spPr>
          <a:xfrm>
            <a:off x="571964" y="342894"/>
            <a:ext cx="7708544" cy="770399"/>
          </a:xfrm>
          <a:prstGeom prst="rect">
            <a:avLst/>
          </a:prstGeom>
          <a:noFill/>
          <a:ln cap="flat" cmpd="sng" w="85725">
            <a:solidFill>
              <a:srgbClr val="8C2842"/>
            </a:solidFill>
            <a:prstDash val="solid"/>
            <a:round/>
            <a:headEnd len="sm" w="sm" type="none"/>
            <a:tailEnd len="sm" w="sm" type="none"/>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999999"/>
              </a:buClr>
              <a:buSzPts val="4400"/>
              <a:buFont typeface="Roboto Slab"/>
              <a:buNone/>
            </a:pPr>
            <a:r>
              <a:rPr b="0" i="0" lang="en-US" sz="4400" u="none" cap="none" strike="noStrike">
                <a:solidFill>
                  <a:srgbClr val="8C2842"/>
                </a:solidFill>
                <a:latin typeface="Rockwell"/>
                <a:ea typeface="Rockwell"/>
                <a:cs typeface="Rockwell"/>
                <a:sym typeface="Rockwell"/>
              </a:rPr>
              <a:t>Adopt-A-Section </a:t>
            </a:r>
            <a:endParaRPr b="0" i="0" sz="4000" u="none" cap="none" strike="noStrike">
              <a:solidFill>
                <a:srgbClr val="999999"/>
              </a:solidFill>
              <a:latin typeface="Roboto Slab"/>
              <a:ea typeface="Roboto Slab"/>
              <a:cs typeface="Roboto Slab"/>
              <a:sym typeface="Roboto Slab"/>
            </a:endParaRPr>
          </a:p>
        </p:txBody>
      </p:sp>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g23ef78c26f9_0_1"/>
          <p:cNvSpPr txBox="1"/>
          <p:nvPr/>
        </p:nvSpPr>
        <p:spPr>
          <a:xfrm>
            <a:off x="717746" y="198164"/>
            <a:ext cx="7708500" cy="770400"/>
          </a:xfrm>
          <a:prstGeom prst="rect">
            <a:avLst/>
          </a:prstGeom>
          <a:noFill/>
          <a:ln cap="flat" cmpd="sng" w="85725">
            <a:solidFill>
              <a:srgbClr val="8C2842"/>
            </a:solidFill>
            <a:prstDash val="solid"/>
            <a:round/>
            <a:headEnd len="sm" w="sm" type="none"/>
            <a:tailEnd len="sm" w="sm" type="none"/>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999999"/>
              </a:buClr>
              <a:buSzPts val="4400"/>
              <a:buFont typeface="Roboto Slab"/>
              <a:buNone/>
            </a:pPr>
            <a:r>
              <a:rPr b="0" i="0" lang="en-US" sz="4400" u="none" cap="none" strike="noStrike">
                <a:solidFill>
                  <a:srgbClr val="8C2842"/>
                </a:solidFill>
                <a:latin typeface="Rockwell"/>
                <a:ea typeface="Rockwell"/>
                <a:cs typeface="Rockwell"/>
                <a:sym typeface="Rockwell"/>
              </a:rPr>
              <a:t>Adopt-A-Section</a:t>
            </a:r>
            <a:endParaRPr b="0" i="0" sz="4000" u="none" cap="none" strike="noStrike">
              <a:solidFill>
                <a:srgbClr val="999999"/>
              </a:solidFill>
              <a:latin typeface="Roboto Slab"/>
              <a:ea typeface="Roboto Slab"/>
              <a:cs typeface="Roboto Slab"/>
              <a:sym typeface="Roboto Slab"/>
            </a:endParaRPr>
          </a:p>
        </p:txBody>
      </p:sp>
      <p:sp>
        <p:nvSpPr>
          <p:cNvPr id="280" name="Google Shape;280;g23ef78c26f9_0_1"/>
          <p:cNvSpPr txBox="1"/>
          <p:nvPr/>
        </p:nvSpPr>
        <p:spPr>
          <a:xfrm>
            <a:off x="1377375" y="1849350"/>
            <a:ext cx="6097200" cy="313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000"/>
              <a:t>The following few slides outline what will be your responsibility as the team lead. Depending on the age of your students you may decide to have students take the lead on some of this.</a:t>
            </a:r>
            <a:endParaRPr sz="2000"/>
          </a:p>
          <a:p>
            <a:pPr indent="-355600" lvl="0" marL="457200" rtl="0" algn="ctr">
              <a:spcBef>
                <a:spcPts val="0"/>
              </a:spcBef>
              <a:spcAft>
                <a:spcPts val="0"/>
              </a:spcAft>
              <a:buSzPts val="2000"/>
              <a:buAutoNum type="arabicPeriod"/>
            </a:pPr>
            <a:r>
              <a:rPr lang="en-US" sz="2000"/>
              <a:t>An adult must fill out the agreement form</a:t>
            </a:r>
            <a:endParaRPr sz="2000"/>
          </a:p>
          <a:p>
            <a:pPr indent="-355600" lvl="0" marL="457200" rtl="0" algn="ctr">
              <a:spcBef>
                <a:spcPts val="0"/>
              </a:spcBef>
              <a:spcAft>
                <a:spcPts val="0"/>
              </a:spcAft>
              <a:buSzPts val="2000"/>
              <a:buAutoNum type="arabicPeriod"/>
            </a:pPr>
            <a:r>
              <a:rPr lang="en-US" sz="2000"/>
              <a:t>The online reporting form helps us track numbers and activity</a:t>
            </a:r>
            <a:endParaRPr sz="2000"/>
          </a:p>
          <a:p>
            <a:pPr indent="-355600" lvl="0" marL="457200" rtl="0" algn="ctr">
              <a:spcBef>
                <a:spcPts val="0"/>
              </a:spcBef>
              <a:spcAft>
                <a:spcPts val="0"/>
              </a:spcAft>
              <a:buSzPts val="2000"/>
              <a:buAutoNum type="arabicPeriod"/>
            </a:pPr>
            <a:r>
              <a:rPr lang="en-US" sz="2000"/>
              <a:t>Supplies can be replenished if we are notified.</a:t>
            </a:r>
            <a:endParaRPr sz="20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19"/>
          <p:cNvSpPr txBox="1"/>
          <p:nvPr/>
        </p:nvSpPr>
        <p:spPr>
          <a:xfrm>
            <a:off x="764040" y="1642559"/>
            <a:ext cx="7022813" cy="615553"/>
          </a:xfrm>
          <a:prstGeom prst="rect">
            <a:avLst/>
          </a:prstGeom>
          <a:noFill/>
          <a:ln>
            <a:noFill/>
          </a:ln>
        </p:spPr>
        <p:txBody>
          <a:bodyPr anchorCtr="0" anchor="t" bIns="45700" lIns="91425" spcFirstLastPara="1" rIns="91425" wrap="square" tIns="45700">
            <a:spAutoFit/>
          </a:bodyPr>
          <a:lstStyle/>
          <a:p>
            <a:pPr indent="-158750" lvl="0" marL="285750" marR="0" rtl="0" algn="l">
              <a:spcBef>
                <a:spcPts val="0"/>
              </a:spcBef>
              <a:spcAft>
                <a:spcPts val="0"/>
              </a:spcAft>
              <a:buClr>
                <a:schemeClr val="dk1"/>
              </a:buClr>
              <a:buSzPts val="2000"/>
              <a:buFont typeface="Noto Sans Symbols"/>
              <a:buNone/>
            </a:pPr>
            <a:r>
              <a:t/>
            </a:r>
            <a:endParaRPr sz="2000">
              <a:solidFill>
                <a:srgbClr val="808000"/>
              </a:solidFill>
              <a:latin typeface="Arial"/>
              <a:ea typeface="Arial"/>
              <a:cs typeface="Arial"/>
              <a:sym typeface="Arial"/>
            </a:endParaRPr>
          </a:p>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287" name="Google Shape;287;p19"/>
          <p:cNvSpPr txBox="1"/>
          <p:nvPr/>
        </p:nvSpPr>
        <p:spPr>
          <a:xfrm>
            <a:off x="445991" y="1251318"/>
            <a:ext cx="8331905" cy="823458"/>
          </a:xfrm>
          <a:prstGeom prst="rect">
            <a:avLst/>
          </a:prstGeom>
          <a:noFill/>
          <a:ln>
            <a:noFill/>
          </a:ln>
        </p:spPr>
        <p:txBody>
          <a:bodyPr anchorCtr="0" anchor="t" bIns="41975" lIns="83950" spcFirstLastPara="1" rIns="83950" wrap="square" tIns="41975">
            <a:spAutoFit/>
          </a:bodyPr>
          <a:lstStyle/>
          <a:p>
            <a:pPr indent="0" lvl="0" marL="0" marR="0" rtl="0" algn="l">
              <a:spcBef>
                <a:spcPts val="0"/>
              </a:spcBef>
              <a:spcAft>
                <a:spcPts val="0"/>
              </a:spcAft>
              <a:buNone/>
            </a:pPr>
            <a:r>
              <a:rPr b="1" i="1" lang="en-US" sz="2400">
                <a:solidFill>
                  <a:srgbClr val="800000"/>
                </a:solidFill>
                <a:latin typeface="Arial"/>
                <a:ea typeface="Arial"/>
                <a:cs typeface="Arial"/>
                <a:sym typeface="Arial"/>
              </a:rPr>
              <a:t>Agreement:</a:t>
            </a:r>
            <a:endParaRPr sz="1800">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400"/>
              <a:buFont typeface="Arial"/>
              <a:buNone/>
            </a:pPr>
            <a:r>
              <a:t/>
            </a:r>
            <a:endParaRPr b="1" i="0" sz="2400" u="none" cap="none" strike="noStrike">
              <a:solidFill>
                <a:srgbClr val="800000"/>
              </a:solidFill>
              <a:latin typeface="Arial"/>
              <a:ea typeface="Arial"/>
              <a:cs typeface="Arial"/>
              <a:sym typeface="Arial"/>
            </a:endParaRPr>
          </a:p>
        </p:txBody>
      </p:sp>
      <p:sp>
        <p:nvSpPr>
          <p:cNvPr id="288" name="Google Shape;288;p19"/>
          <p:cNvSpPr txBox="1"/>
          <p:nvPr/>
        </p:nvSpPr>
        <p:spPr>
          <a:xfrm>
            <a:off x="599396" y="227064"/>
            <a:ext cx="7708544" cy="770399"/>
          </a:xfrm>
          <a:prstGeom prst="rect">
            <a:avLst/>
          </a:prstGeom>
          <a:noFill/>
          <a:ln cap="flat" cmpd="sng" w="85725">
            <a:solidFill>
              <a:srgbClr val="8C2842"/>
            </a:solidFill>
            <a:prstDash val="solid"/>
            <a:round/>
            <a:headEnd len="sm" w="sm" type="none"/>
            <a:tailEnd len="sm" w="sm" type="none"/>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999999"/>
              </a:buClr>
              <a:buSzPts val="4400"/>
              <a:buFont typeface="Roboto Slab"/>
              <a:buNone/>
            </a:pPr>
            <a:r>
              <a:rPr b="0" i="0" lang="en-US" sz="4400" u="none" cap="none" strike="noStrike">
                <a:solidFill>
                  <a:srgbClr val="8C2842"/>
                </a:solidFill>
                <a:latin typeface="Rockwell"/>
                <a:ea typeface="Rockwell"/>
                <a:cs typeface="Rockwell"/>
                <a:sym typeface="Rockwell"/>
              </a:rPr>
              <a:t>Adopt-A-Section</a:t>
            </a:r>
            <a:endParaRPr b="0" i="0" sz="4000" u="none" cap="none" strike="noStrike">
              <a:solidFill>
                <a:srgbClr val="999999"/>
              </a:solidFill>
              <a:latin typeface="Roboto Slab"/>
              <a:ea typeface="Roboto Slab"/>
              <a:cs typeface="Roboto Slab"/>
              <a:sym typeface="Roboto Slab"/>
            </a:endParaRPr>
          </a:p>
        </p:txBody>
      </p:sp>
      <p:pic>
        <p:nvPicPr>
          <p:cNvPr id="289" name="Google Shape;289;p19"/>
          <p:cNvPicPr preferRelativeResize="0"/>
          <p:nvPr/>
        </p:nvPicPr>
        <p:blipFill rotWithShape="1">
          <a:blip r:embed="rId3">
            <a:alphaModFix/>
          </a:blip>
          <a:srcRect b="0" l="0" r="0" t="0"/>
          <a:stretch/>
        </p:blipFill>
        <p:spPr>
          <a:xfrm>
            <a:off x="746186" y="1663046"/>
            <a:ext cx="5041965" cy="4327493"/>
          </a:xfrm>
          <a:prstGeom prst="rect">
            <a:avLst/>
          </a:prstGeom>
          <a:noFill/>
          <a:ln>
            <a:noFill/>
          </a:ln>
        </p:spPr>
      </p:pic>
      <p:pic>
        <p:nvPicPr>
          <p:cNvPr id="290" name="Google Shape;290;p19"/>
          <p:cNvPicPr preferRelativeResize="0"/>
          <p:nvPr/>
        </p:nvPicPr>
        <p:blipFill rotWithShape="1">
          <a:blip r:embed="rId4">
            <a:alphaModFix/>
          </a:blip>
          <a:srcRect b="0" l="0" r="0" t="0"/>
          <a:stretch/>
        </p:blipFill>
        <p:spPr>
          <a:xfrm>
            <a:off x="5293538" y="1666329"/>
            <a:ext cx="3484358" cy="4195003"/>
          </a:xfrm>
          <a:prstGeom prst="rect">
            <a:avLst/>
          </a:prstGeom>
          <a:noFill/>
          <a:ln>
            <a:noFill/>
          </a:ln>
        </p:spPr>
      </p:pic>
    </p:spTree>
  </p:cSld>
  <p:clrMapOvr>
    <a:masterClrMapping/>
  </p:clrMapOvr>
  <p:transition spd="slow">
    <p:fade/>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18"/>
          <p:cNvSpPr txBox="1"/>
          <p:nvPr/>
        </p:nvSpPr>
        <p:spPr>
          <a:xfrm>
            <a:off x="764040" y="1642559"/>
            <a:ext cx="7022813" cy="615553"/>
          </a:xfrm>
          <a:prstGeom prst="rect">
            <a:avLst/>
          </a:prstGeom>
          <a:noFill/>
          <a:ln>
            <a:noFill/>
          </a:ln>
        </p:spPr>
        <p:txBody>
          <a:bodyPr anchorCtr="0" anchor="t" bIns="45700" lIns="91425" spcFirstLastPara="1" rIns="91425" wrap="square" tIns="45700">
            <a:spAutoFit/>
          </a:bodyPr>
          <a:lstStyle/>
          <a:p>
            <a:pPr indent="-158750" lvl="0" marL="285750" marR="0" rtl="0" algn="l">
              <a:spcBef>
                <a:spcPts val="0"/>
              </a:spcBef>
              <a:spcAft>
                <a:spcPts val="0"/>
              </a:spcAft>
              <a:buClr>
                <a:schemeClr val="dk1"/>
              </a:buClr>
              <a:buSzPts val="2000"/>
              <a:buFont typeface="Noto Sans Symbols"/>
              <a:buNone/>
            </a:pPr>
            <a:r>
              <a:t/>
            </a:r>
            <a:endParaRPr sz="2000">
              <a:solidFill>
                <a:srgbClr val="808000"/>
              </a:solidFill>
              <a:latin typeface="Arial"/>
              <a:ea typeface="Arial"/>
              <a:cs typeface="Arial"/>
              <a:sym typeface="Arial"/>
            </a:endParaRPr>
          </a:p>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297" name="Google Shape;297;p18"/>
          <p:cNvSpPr txBox="1"/>
          <p:nvPr/>
        </p:nvSpPr>
        <p:spPr>
          <a:xfrm>
            <a:off x="445991" y="1251318"/>
            <a:ext cx="8331905" cy="823458"/>
          </a:xfrm>
          <a:prstGeom prst="rect">
            <a:avLst/>
          </a:prstGeom>
          <a:noFill/>
          <a:ln>
            <a:noFill/>
          </a:ln>
        </p:spPr>
        <p:txBody>
          <a:bodyPr anchorCtr="0" anchor="t" bIns="41975" lIns="83950" spcFirstLastPara="1" rIns="83950" wrap="square" tIns="41975">
            <a:spAutoFit/>
          </a:bodyPr>
          <a:lstStyle/>
          <a:p>
            <a:pPr indent="0" lvl="0" marL="0" marR="0" rtl="0" algn="l">
              <a:spcBef>
                <a:spcPts val="0"/>
              </a:spcBef>
              <a:spcAft>
                <a:spcPts val="0"/>
              </a:spcAft>
              <a:buNone/>
            </a:pPr>
            <a:r>
              <a:rPr b="1" i="1" lang="en-US" sz="2400">
                <a:solidFill>
                  <a:srgbClr val="800000"/>
                </a:solidFill>
                <a:latin typeface="Arial"/>
                <a:ea typeface="Arial"/>
                <a:cs typeface="Arial"/>
                <a:sym typeface="Arial"/>
              </a:rPr>
              <a:t>REPORTING FORMS- </a:t>
            </a:r>
            <a:r>
              <a:rPr b="1" i="1" lang="en-US" sz="2400">
                <a:solidFill>
                  <a:srgbClr val="800000"/>
                </a:solidFill>
              </a:rPr>
              <a:t>After each clean up</a:t>
            </a:r>
            <a:endParaRPr sz="1800">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400"/>
              <a:buFont typeface="Arial"/>
              <a:buNone/>
            </a:pPr>
            <a:r>
              <a:t/>
            </a:r>
            <a:endParaRPr b="1" i="0" sz="2400" u="none" cap="none" strike="noStrike">
              <a:solidFill>
                <a:srgbClr val="800000"/>
              </a:solidFill>
              <a:latin typeface="Arial"/>
              <a:ea typeface="Arial"/>
              <a:cs typeface="Arial"/>
              <a:sym typeface="Arial"/>
            </a:endParaRPr>
          </a:p>
        </p:txBody>
      </p:sp>
      <p:sp>
        <p:nvSpPr>
          <p:cNvPr id="298" name="Google Shape;298;p18"/>
          <p:cNvSpPr txBox="1"/>
          <p:nvPr/>
        </p:nvSpPr>
        <p:spPr>
          <a:xfrm>
            <a:off x="599396" y="227064"/>
            <a:ext cx="7708544" cy="770399"/>
          </a:xfrm>
          <a:prstGeom prst="rect">
            <a:avLst/>
          </a:prstGeom>
          <a:noFill/>
          <a:ln cap="flat" cmpd="sng" w="85725">
            <a:solidFill>
              <a:srgbClr val="8C2842"/>
            </a:solidFill>
            <a:prstDash val="solid"/>
            <a:round/>
            <a:headEnd len="sm" w="sm" type="none"/>
            <a:tailEnd len="sm" w="sm" type="none"/>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999999"/>
              </a:buClr>
              <a:buSzPts val="4400"/>
              <a:buFont typeface="Roboto Slab"/>
              <a:buNone/>
            </a:pPr>
            <a:r>
              <a:rPr b="0" i="0" lang="en-US" sz="4400" u="none" cap="none" strike="noStrike">
                <a:solidFill>
                  <a:srgbClr val="8C2842"/>
                </a:solidFill>
                <a:latin typeface="Rockwell"/>
                <a:ea typeface="Rockwell"/>
                <a:cs typeface="Rockwell"/>
                <a:sym typeface="Rockwell"/>
              </a:rPr>
              <a:t>Adopt-A-Section</a:t>
            </a:r>
            <a:endParaRPr b="0" i="0" sz="4000" u="none" cap="none" strike="noStrike">
              <a:solidFill>
                <a:srgbClr val="999999"/>
              </a:solidFill>
              <a:latin typeface="Roboto Slab"/>
              <a:ea typeface="Roboto Slab"/>
              <a:cs typeface="Roboto Slab"/>
              <a:sym typeface="Roboto Slab"/>
            </a:endParaRPr>
          </a:p>
        </p:txBody>
      </p:sp>
      <p:sp>
        <p:nvSpPr>
          <p:cNvPr id="299" name="Google Shape;299;p18"/>
          <p:cNvSpPr/>
          <p:nvPr/>
        </p:nvSpPr>
        <p:spPr>
          <a:xfrm>
            <a:off x="674250" y="1843275"/>
            <a:ext cx="7798200" cy="646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Arial"/>
                <a:ea typeface="Arial"/>
                <a:cs typeface="Arial"/>
                <a:sym typeface="Arial"/>
                <a:hlinkClick r:id="rId3">
                  <a:extLst>
                    <a:ext uri="{A12FA001-AC4F-418D-AE19-62706E023703}">
                      <ahyp:hlinkClr val="tx"/>
                    </a:ext>
                  </a:extLst>
                </a:hlinkClick>
              </a:rPr>
              <a:t>https://delawareandlehigh.org/volunteer/trail-tenders/trail-tenders-reporting-form/</a:t>
            </a:r>
            <a:endParaRPr sz="1800">
              <a:solidFill>
                <a:schemeClr val="dk1"/>
              </a:solidFill>
              <a:latin typeface="Arial"/>
              <a:ea typeface="Arial"/>
              <a:cs typeface="Arial"/>
              <a:sym typeface="Arial"/>
            </a:endParaRPr>
          </a:p>
        </p:txBody>
      </p:sp>
      <p:pic>
        <p:nvPicPr>
          <p:cNvPr id="300" name="Google Shape;300;p18"/>
          <p:cNvPicPr preferRelativeResize="0"/>
          <p:nvPr/>
        </p:nvPicPr>
        <p:blipFill rotWithShape="1">
          <a:blip r:embed="rId4">
            <a:alphaModFix/>
          </a:blip>
          <a:srcRect b="8178" l="1900" r="3001" t="10568"/>
          <a:stretch/>
        </p:blipFill>
        <p:spPr>
          <a:xfrm>
            <a:off x="994550" y="2619925"/>
            <a:ext cx="7154899" cy="3438625"/>
          </a:xfrm>
          <a:prstGeom prst="rect">
            <a:avLst/>
          </a:prstGeom>
          <a:noFill/>
          <a:ln>
            <a:noFill/>
          </a:ln>
        </p:spPr>
      </p:pic>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
          <p:cNvSpPr txBox="1"/>
          <p:nvPr>
            <p:ph type="title"/>
          </p:nvPr>
        </p:nvSpPr>
        <p:spPr>
          <a:xfrm>
            <a:off x="130035" y="3252354"/>
            <a:ext cx="4112619" cy="1331942"/>
          </a:xfrm>
          <a:prstGeom prst="rect">
            <a:avLst/>
          </a:prstGeom>
          <a:noFill/>
          <a:ln cap="flat" cmpd="sng" w="76200">
            <a:solidFill>
              <a:srgbClr val="8C2842"/>
            </a:solidFill>
            <a:prstDash val="solid"/>
            <a:miter lim="8000"/>
            <a:headEnd len="sm" w="sm" type="none"/>
            <a:tailEnd len="sm" w="sm" type="none"/>
          </a:ln>
        </p:spPr>
        <p:txBody>
          <a:bodyPr anchorCtr="0" anchor="ctr" bIns="34275" lIns="68575" spcFirstLastPara="1" rIns="68575" wrap="square" tIns="34275">
            <a:noAutofit/>
          </a:bodyPr>
          <a:lstStyle/>
          <a:p>
            <a:pPr indent="0" lvl="0" marL="0" rtl="0" algn="ctr">
              <a:lnSpc>
                <a:spcPct val="100000"/>
              </a:lnSpc>
              <a:spcBef>
                <a:spcPts val="0"/>
              </a:spcBef>
              <a:spcAft>
                <a:spcPts val="0"/>
              </a:spcAft>
              <a:buSzPts val="2400"/>
              <a:buNone/>
            </a:pPr>
            <a:br>
              <a:rPr b="1" lang="en-US">
                <a:latin typeface="Rockwell"/>
                <a:ea typeface="Rockwell"/>
                <a:cs typeface="Rockwell"/>
                <a:sym typeface="Rockwell"/>
              </a:rPr>
            </a:br>
            <a:r>
              <a:rPr b="1" lang="en-US" sz="2700">
                <a:solidFill>
                  <a:srgbClr val="8C2842"/>
                </a:solidFill>
                <a:latin typeface="Rockwell"/>
                <a:ea typeface="Rockwell"/>
                <a:cs typeface="Rockwell"/>
                <a:sym typeface="Rockwell"/>
              </a:rPr>
              <a:t>Three Regions of the DLNHC</a:t>
            </a:r>
            <a:br>
              <a:rPr b="1" lang="en-US" sz="2700">
                <a:solidFill>
                  <a:srgbClr val="8C2842"/>
                </a:solidFill>
                <a:latin typeface="Rockwell"/>
                <a:ea typeface="Rockwell"/>
                <a:cs typeface="Rockwell"/>
                <a:sym typeface="Rockwell"/>
              </a:rPr>
            </a:br>
            <a:br>
              <a:rPr b="1" lang="en-US" sz="2700">
                <a:latin typeface="Rockwell"/>
                <a:ea typeface="Rockwell"/>
                <a:cs typeface="Rockwell"/>
                <a:sym typeface="Rockwell"/>
              </a:rPr>
            </a:br>
            <a:r>
              <a:rPr lang="en-US" sz="2700">
                <a:solidFill>
                  <a:srgbClr val="8C2842"/>
                </a:solidFill>
                <a:latin typeface="Rockwell"/>
                <a:ea typeface="Rockwell"/>
                <a:cs typeface="Rockwell"/>
                <a:sym typeface="Rockwell"/>
              </a:rPr>
              <a:t>Bristol to Wilkes-Barre</a:t>
            </a:r>
            <a:br>
              <a:rPr lang="en-US" sz="2700">
                <a:latin typeface="Rockwell"/>
                <a:ea typeface="Rockwell"/>
                <a:cs typeface="Rockwell"/>
                <a:sym typeface="Rockwell"/>
              </a:rPr>
            </a:br>
            <a:br>
              <a:rPr lang="en-US" sz="2700">
                <a:latin typeface="Rockwell"/>
                <a:ea typeface="Rockwell"/>
                <a:cs typeface="Rockwell"/>
                <a:sym typeface="Rockwell"/>
              </a:rPr>
            </a:br>
            <a:r>
              <a:rPr lang="en-US" sz="2700">
                <a:solidFill>
                  <a:srgbClr val="8C2842"/>
                </a:solidFill>
                <a:latin typeface="Rockwell"/>
                <a:ea typeface="Rockwell"/>
                <a:cs typeface="Rockwell"/>
                <a:sym typeface="Rockwell"/>
              </a:rPr>
              <a:t>5 Counties</a:t>
            </a:r>
            <a:br>
              <a:rPr lang="en-US" sz="2700">
                <a:latin typeface="Rockwell"/>
                <a:ea typeface="Rockwell"/>
                <a:cs typeface="Rockwell"/>
                <a:sym typeface="Rockwell"/>
              </a:rPr>
            </a:br>
            <a:br>
              <a:rPr lang="en-US" sz="2700">
                <a:latin typeface="Rockwell"/>
                <a:ea typeface="Rockwell"/>
                <a:cs typeface="Rockwell"/>
                <a:sym typeface="Rockwell"/>
              </a:rPr>
            </a:br>
            <a:r>
              <a:rPr lang="en-US" sz="2700">
                <a:solidFill>
                  <a:srgbClr val="8C2842"/>
                </a:solidFill>
                <a:latin typeface="Rockwell"/>
                <a:ea typeface="Rockwell"/>
                <a:cs typeface="Rockwell"/>
                <a:sym typeface="Rockwell"/>
              </a:rPr>
              <a:t>165+ Miles </a:t>
            </a:r>
            <a:r>
              <a:rPr i="1" lang="en-US" sz="2000">
                <a:solidFill>
                  <a:srgbClr val="8C2842"/>
                </a:solidFill>
                <a:latin typeface="Rockwell"/>
                <a:ea typeface="Rockwell"/>
                <a:cs typeface="Rockwell"/>
                <a:sym typeface="Rockwell"/>
              </a:rPr>
              <a:t>when complete</a:t>
            </a:r>
            <a:br>
              <a:rPr b="1" lang="en-US" sz="2700">
                <a:latin typeface="Rockwell"/>
                <a:ea typeface="Rockwell"/>
                <a:cs typeface="Rockwell"/>
                <a:sym typeface="Rockwell"/>
              </a:rPr>
            </a:br>
            <a:br>
              <a:rPr b="1" lang="en-US">
                <a:latin typeface="Rockwell"/>
                <a:ea typeface="Rockwell"/>
                <a:cs typeface="Rockwell"/>
                <a:sym typeface="Rockwell"/>
              </a:rPr>
            </a:br>
            <a:endParaRPr b="1" sz="1800">
              <a:solidFill>
                <a:srgbClr val="8C2842"/>
              </a:solidFill>
              <a:latin typeface="Rockwell"/>
              <a:ea typeface="Rockwell"/>
              <a:cs typeface="Rockwell"/>
              <a:sym typeface="Rockwell"/>
            </a:endParaRPr>
          </a:p>
        </p:txBody>
      </p:sp>
      <p:grpSp>
        <p:nvGrpSpPr>
          <p:cNvPr id="137" name="Google Shape;137;p2"/>
          <p:cNvGrpSpPr/>
          <p:nvPr/>
        </p:nvGrpSpPr>
        <p:grpSpPr>
          <a:xfrm>
            <a:off x="4275934" y="1258978"/>
            <a:ext cx="5000170" cy="5143500"/>
            <a:chOff x="4422032" y="846467"/>
            <a:chExt cx="5000170" cy="5143500"/>
          </a:xfrm>
        </p:grpSpPr>
        <p:pic>
          <p:nvPicPr>
            <p:cNvPr id="138" name="Google Shape;138;p2"/>
            <p:cNvPicPr preferRelativeResize="0"/>
            <p:nvPr/>
          </p:nvPicPr>
          <p:blipFill rotWithShape="1">
            <a:blip r:embed="rId3">
              <a:alphaModFix/>
            </a:blip>
            <a:srcRect b="0" l="0" r="0" t="0"/>
            <a:stretch/>
          </p:blipFill>
          <p:spPr>
            <a:xfrm>
              <a:off x="4422032" y="846467"/>
              <a:ext cx="4742540" cy="5143500"/>
            </a:xfrm>
            <a:prstGeom prst="rect">
              <a:avLst/>
            </a:prstGeom>
            <a:noFill/>
            <a:ln>
              <a:noFill/>
            </a:ln>
          </p:spPr>
        </p:pic>
        <p:sp>
          <p:nvSpPr>
            <p:cNvPr id="139" name="Google Shape;139;p2"/>
            <p:cNvSpPr/>
            <p:nvPr/>
          </p:nvSpPr>
          <p:spPr>
            <a:xfrm>
              <a:off x="4584236" y="987144"/>
              <a:ext cx="1921119" cy="1848584"/>
            </a:xfrm>
            <a:custGeom>
              <a:rect b="b" l="l" r="r" t="t"/>
              <a:pathLst>
                <a:path extrusionOk="0" h="2464778" w="2561492">
                  <a:moveTo>
                    <a:pt x="422030" y="2262554"/>
                  </a:moveTo>
                  <a:lnTo>
                    <a:pt x="328246" y="1799493"/>
                  </a:lnTo>
                  <a:lnTo>
                    <a:pt x="339969" y="1790700"/>
                  </a:lnTo>
                  <a:lnTo>
                    <a:pt x="337038" y="1389185"/>
                  </a:lnTo>
                  <a:lnTo>
                    <a:pt x="169984" y="1412631"/>
                  </a:lnTo>
                  <a:lnTo>
                    <a:pt x="0" y="1052147"/>
                  </a:lnTo>
                  <a:lnTo>
                    <a:pt x="29307" y="580293"/>
                  </a:lnTo>
                  <a:lnTo>
                    <a:pt x="131884" y="260839"/>
                  </a:lnTo>
                  <a:lnTo>
                    <a:pt x="1104900" y="213947"/>
                  </a:lnTo>
                  <a:lnTo>
                    <a:pt x="1688123" y="11724"/>
                  </a:lnTo>
                  <a:lnTo>
                    <a:pt x="1696915" y="0"/>
                  </a:lnTo>
                  <a:lnTo>
                    <a:pt x="1720361" y="46893"/>
                  </a:lnTo>
                  <a:lnTo>
                    <a:pt x="1717430" y="111370"/>
                  </a:lnTo>
                  <a:lnTo>
                    <a:pt x="1717430" y="134816"/>
                  </a:lnTo>
                  <a:lnTo>
                    <a:pt x="1732084" y="161193"/>
                  </a:lnTo>
                  <a:lnTo>
                    <a:pt x="1767254" y="181708"/>
                  </a:lnTo>
                  <a:lnTo>
                    <a:pt x="1820007" y="199293"/>
                  </a:lnTo>
                  <a:lnTo>
                    <a:pt x="1846384" y="225670"/>
                  </a:lnTo>
                  <a:lnTo>
                    <a:pt x="1896207" y="252047"/>
                  </a:lnTo>
                  <a:lnTo>
                    <a:pt x="1919654" y="260839"/>
                  </a:lnTo>
                  <a:lnTo>
                    <a:pt x="2036884" y="360485"/>
                  </a:lnTo>
                  <a:lnTo>
                    <a:pt x="2236177" y="404447"/>
                  </a:lnTo>
                  <a:lnTo>
                    <a:pt x="2233246" y="507024"/>
                  </a:lnTo>
                  <a:lnTo>
                    <a:pt x="2206869" y="507024"/>
                  </a:lnTo>
                  <a:lnTo>
                    <a:pt x="2212730" y="556847"/>
                  </a:lnTo>
                  <a:lnTo>
                    <a:pt x="2236177" y="571500"/>
                  </a:lnTo>
                  <a:lnTo>
                    <a:pt x="2227384" y="644770"/>
                  </a:lnTo>
                  <a:lnTo>
                    <a:pt x="2271346" y="650631"/>
                  </a:lnTo>
                  <a:lnTo>
                    <a:pt x="2274277" y="744416"/>
                  </a:lnTo>
                  <a:lnTo>
                    <a:pt x="2365130" y="776654"/>
                  </a:lnTo>
                  <a:lnTo>
                    <a:pt x="2379784" y="1104900"/>
                  </a:lnTo>
                  <a:lnTo>
                    <a:pt x="2409092" y="1151793"/>
                  </a:lnTo>
                  <a:lnTo>
                    <a:pt x="2438400" y="1178170"/>
                  </a:lnTo>
                  <a:lnTo>
                    <a:pt x="2453054" y="1192824"/>
                  </a:lnTo>
                  <a:lnTo>
                    <a:pt x="2502877" y="1169377"/>
                  </a:lnTo>
                  <a:lnTo>
                    <a:pt x="2514600" y="1207477"/>
                  </a:lnTo>
                  <a:lnTo>
                    <a:pt x="2558561" y="1219200"/>
                  </a:lnTo>
                  <a:lnTo>
                    <a:pt x="2555630" y="1248508"/>
                  </a:lnTo>
                  <a:lnTo>
                    <a:pt x="2561492" y="1271954"/>
                  </a:lnTo>
                  <a:lnTo>
                    <a:pt x="2538046" y="1286608"/>
                  </a:lnTo>
                  <a:lnTo>
                    <a:pt x="2514600" y="1274885"/>
                  </a:lnTo>
                  <a:lnTo>
                    <a:pt x="2517530" y="1318847"/>
                  </a:lnTo>
                  <a:lnTo>
                    <a:pt x="2470638" y="1354016"/>
                  </a:lnTo>
                  <a:lnTo>
                    <a:pt x="2476500" y="1383324"/>
                  </a:lnTo>
                  <a:lnTo>
                    <a:pt x="2455984" y="1386254"/>
                  </a:lnTo>
                  <a:lnTo>
                    <a:pt x="2447192" y="1415562"/>
                  </a:lnTo>
                  <a:lnTo>
                    <a:pt x="2417884" y="1397977"/>
                  </a:lnTo>
                  <a:lnTo>
                    <a:pt x="2400300" y="1403839"/>
                  </a:lnTo>
                  <a:lnTo>
                    <a:pt x="2370992" y="1444870"/>
                  </a:lnTo>
                  <a:lnTo>
                    <a:pt x="2365130" y="1436077"/>
                  </a:lnTo>
                  <a:lnTo>
                    <a:pt x="2365130" y="1400908"/>
                  </a:lnTo>
                  <a:lnTo>
                    <a:pt x="2341684" y="1386254"/>
                  </a:lnTo>
                  <a:lnTo>
                    <a:pt x="2341684" y="1386254"/>
                  </a:lnTo>
                  <a:lnTo>
                    <a:pt x="2332892" y="1356947"/>
                  </a:lnTo>
                  <a:lnTo>
                    <a:pt x="2286000" y="1371600"/>
                  </a:lnTo>
                  <a:lnTo>
                    <a:pt x="2277207" y="1368670"/>
                  </a:lnTo>
                  <a:lnTo>
                    <a:pt x="2262554" y="1383324"/>
                  </a:lnTo>
                  <a:lnTo>
                    <a:pt x="2239107" y="1380393"/>
                  </a:lnTo>
                  <a:lnTo>
                    <a:pt x="2206869" y="1406770"/>
                  </a:lnTo>
                  <a:lnTo>
                    <a:pt x="2201007" y="1427285"/>
                  </a:lnTo>
                  <a:lnTo>
                    <a:pt x="2183423" y="1421424"/>
                  </a:lnTo>
                  <a:lnTo>
                    <a:pt x="2183423" y="1441939"/>
                  </a:lnTo>
                  <a:lnTo>
                    <a:pt x="2157046" y="1433147"/>
                  </a:lnTo>
                  <a:lnTo>
                    <a:pt x="2116015" y="1477108"/>
                  </a:lnTo>
                  <a:lnTo>
                    <a:pt x="2092569" y="1512277"/>
                  </a:lnTo>
                  <a:lnTo>
                    <a:pt x="2039815" y="1509347"/>
                  </a:lnTo>
                  <a:lnTo>
                    <a:pt x="2028092" y="1512277"/>
                  </a:lnTo>
                  <a:lnTo>
                    <a:pt x="2019300" y="1524000"/>
                  </a:lnTo>
                  <a:lnTo>
                    <a:pt x="2031023" y="1547447"/>
                  </a:lnTo>
                  <a:lnTo>
                    <a:pt x="2001715" y="1565031"/>
                  </a:lnTo>
                  <a:lnTo>
                    <a:pt x="1984130" y="1559170"/>
                  </a:lnTo>
                  <a:lnTo>
                    <a:pt x="1981200" y="1570893"/>
                  </a:lnTo>
                  <a:lnTo>
                    <a:pt x="1984130" y="1600200"/>
                  </a:lnTo>
                  <a:lnTo>
                    <a:pt x="1969477" y="1620716"/>
                  </a:lnTo>
                  <a:lnTo>
                    <a:pt x="1966546" y="1702777"/>
                  </a:lnTo>
                  <a:lnTo>
                    <a:pt x="1975338" y="1752600"/>
                  </a:lnTo>
                  <a:lnTo>
                    <a:pt x="2007577" y="1796562"/>
                  </a:lnTo>
                  <a:lnTo>
                    <a:pt x="2016369" y="1820008"/>
                  </a:lnTo>
                  <a:lnTo>
                    <a:pt x="2019300" y="1840524"/>
                  </a:lnTo>
                  <a:lnTo>
                    <a:pt x="2042746" y="1840524"/>
                  </a:lnTo>
                  <a:lnTo>
                    <a:pt x="2066192" y="1846385"/>
                  </a:lnTo>
                  <a:lnTo>
                    <a:pt x="2089638" y="1858108"/>
                  </a:lnTo>
                  <a:lnTo>
                    <a:pt x="2089638" y="1884485"/>
                  </a:lnTo>
                  <a:lnTo>
                    <a:pt x="2095500" y="1913793"/>
                  </a:lnTo>
                  <a:lnTo>
                    <a:pt x="2113084" y="1946031"/>
                  </a:lnTo>
                  <a:lnTo>
                    <a:pt x="1863969" y="2080847"/>
                  </a:lnTo>
                  <a:lnTo>
                    <a:pt x="1814146" y="2083777"/>
                  </a:lnTo>
                  <a:lnTo>
                    <a:pt x="1699846" y="2139462"/>
                  </a:lnTo>
                  <a:lnTo>
                    <a:pt x="1705707" y="2159977"/>
                  </a:lnTo>
                  <a:lnTo>
                    <a:pt x="1541584" y="2250831"/>
                  </a:lnTo>
                  <a:cubicBezTo>
                    <a:pt x="1540607" y="2225431"/>
                    <a:pt x="1455297" y="2311366"/>
                    <a:pt x="1453661" y="2286000"/>
                  </a:cubicBezTo>
                  <a:cubicBezTo>
                    <a:pt x="1378926" y="2328008"/>
                    <a:pt x="1248995" y="2396882"/>
                    <a:pt x="1066799" y="2464778"/>
                  </a:cubicBezTo>
                  <a:lnTo>
                    <a:pt x="419099" y="2262554"/>
                  </a:lnTo>
                </a:path>
              </a:pathLst>
            </a:custGeom>
            <a:solidFill>
              <a:schemeClr val="accent6">
                <a:alpha val="49803"/>
              </a:schemeClr>
            </a:solidFill>
            <a:ln cap="flat" cmpd="sng" w="25400">
              <a:solidFill>
                <a:schemeClr val="accent6">
                  <a:alpha val="0"/>
                </a:schemeClr>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Arial"/>
                <a:ea typeface="Arial"/>
                <a:cs typeface="Arial"/>
                <a:sym typeface="Arial"/>
              </a:endParaRPr>
            </a:p>
          </p:txBody>
        </p:sp>
        <p:sp>
          <p:nvSpPr>
            <p:cNvPr id="140" name="Google Shape;140;p2"/>
            <p:cNvSpPr/>
            <p:nvPr/>
          </p:nvSpPr>
          <p:spPr>
            <a:xfrm>
              <a:off x="5474455" y="2007052"/>
              <a:ext cx="1404572" cy="1408967"/>
            </a:xfrm>
            <a:custGeom>
              <a:rect b="b" l="l" r="r" t="t"/>
              <a:pathLst>
                <a:path extrusionOk="0" h="1878623" w="1872762">
                  <a:moveTo>
                    <a:pt x="0" y="1060939"/>
                  </a:moveTo>
                  <a:lnTo>
                    <a:pt x="521677" y="805962"/>
                  </a:lnTo>
                  <a:lnTo>
                    <a:pt x="518747" y="776654"/>
                  </a:lnTo>
                  <a:lnTo>
                    <a:pt x="624254" y="726831"/>
                  </a:lnTo>
                  <a:lnTo>
                    <a:pt x="665285" y="726831"/>
                  </a:lnTo>
                  <a:lnTo>
                    <a:pt x="920262" y="597877"/>
                  </a:lnTo>
                  <a:lnTo>
                    <a:pt x="914400" y="548054"/>
                  </a:lnTo>
                  <a:lnTo>
                    <a:pt x="905608" y="489439"/>
                  </a:lnTo>
                  <a:lnTo>
                    <a:pt x="873370" y="477716"/>
                  </a:lnTo>
                  <a:lnTo>
                    <a:pt x="846993" y="480646"/>
                  </a:lnTo>
                  <a:lnTo>
                    <a:pt x="826477" y="451339"/>
                  </a:lnTo>
                  <a:lnTo>
                    <a:pt x="797170" y="398585"/>
                  </a:lnTo>
                  <a:lnTo>
                    <a:pt x="782516" y="298939"/>
                  </a:lnTo>
                  <a:lnTo>
                    <a:pt x="782516" y="272562"/>
                  </a:lnTo>
                  <a:lnTo>
                    <a:pt x="808893" y="246185"/>
                  </a:lnTo>
                  <a:lnTo>
                    <a:pt x="800100" y="205154"/>
                  </a:lnTo>
                  <a:lnTo>
                    <a:pt x="823547" y="208085"/>
                  </a:lnTo>
                  <a:lnTo>
                    <a:pt x="844062" y="190500"/>
                  </a:lnTo>
                  <a:lnTo>
                    <a:pt x="844062" y="175846"/>
                  </a:lnTo>
                  <a:lnTo>
                    <a:pt x="844062" y="167054"/>
                  </a:lnTo>
                  <a:lnTo>
                    <a:pt x="844062" y="155331"/>
                  </a:lnTo>
                  <a:lnTo>
                    <a:pt x="852854" y="152400"/>
                  </a:lnTo>
                  <a:lnTo>
                    <a:pt x="888024" y="158262"/>
                  </a:lnTo>
                  <a:lnTo>
                    <a:pt x="911470" y="158262"/>
                  </a:lnTo>
                  <a:lnTo>
                    <a:pt x="923193" y="143608"/>
                  </a:lnTo>
                  <a:lnTo>
                    <a:pt x="934916" y="128954"/>
                  </a:lnTo>
                  <a:lnTo>
                    <a:pt x="964224" y="105508"/>
                  </a:lnTo>
                  <a:lnTo>
                    <a:pt x="970085" y="76200"/>
                  </a:lnTo>
                  <a:lnTo>
                    <a:pt x="1008185" y="93785"/>
                  </a:lnTo>
                  <a:lnTo>
                    <a:pt x="1002324" y="61546"/>
                  </a:lnTo>
                  <a:lnTo>
                    <a:pt x="1016977" y="64477"/>
                  </a:lnTo>
                  <a:lnTo>
                    <a:pt x="1031631" y="35169"/>
                  </a:lnTo>
                  <a:lnTo>
                    <a:pt x="1063870" y="17585"/>
                  </a:lnTo>
                  <a:lnTo>
                    <a:pt x="1087316" y="20516"/>
                  </a:lnTo>
                  <a:lnTo>
                    <a:pt x="1116624" y="8792"/>
                  </a:lnTo>
                  <a:lnTo>
                    <a:pt x="1140070" y="0"/>
                  </a:lnTo>
                  <a:lnTo>
                    <a:pt x="1157654" y="23446"/>
                  </a:lnTo>
                  <a:lnTo>
                    <a:pt x="1178170" y="46892"/>
                  </a:lnTo>
                  <a:lnTo>
                    <a:pt x="1181100" y="84992"/>
                  </a:lnTo>
                  <a:lnTo>
                    <a:pt x="1204547" y="73269"/>
                  </a:lnTo>
                  <a:lnTo>
                    <a:pt x="1216270" y="55685"/>
                  </a:lnTo>
                  <a:lnTo>
                    <a:pt x="1225062" y="79131"/>
                  </a:lnTo>
                  <a:lnTo>
                    <a:pt x="1225062" y="96716"/>
                  </a:lnTo>
                  <a:lnTo>
                    <a:pt x="1263162" y="90854"/>
                  </a:lnTo>
                  <a:lnTo>
                    <a:pt x="1277816" y="108439"/>
                  </a:lnTo>
                  <a:lnTo>
                    <a:pt x="1286608" y="117231"/>
                  </a:lnTo>
                  <a:lnTo>
                    <a:pt x="1292470" y="120162"/>
                  </a:lnTo>
                  <a:lnTo>
                    <a:pt x="1295400" y="96716"/>
                  </a:lnTo>
                  <a:lnTo>
                    <a:pt x="1312985" y="114300"/>
                  </a:lnTo>
                  <a:lnTo>
                    <a:pt x="1312985" y="137746"/>
                  </a:lnTo>
                  <a:lnTo>
                    <a:pt x="1312985" y="137746"/>
                  </a:lnTo>
                  <a:lnTo>
                    <a:pt x="1342293" y="181708"/>
                  </a:lnTo>
                  <a:lnTo>
                    <a:pt x="1380393" y="178777"/>
                  </a:lnTo>
                  <a:lnTo>
                    <a:pt x="1365739" y="216877"/>
                  </a:lnTo>
                  <a:lnTo>
                    <a:pt x="1392116" y="231531"/>
                  </a:lnTo>
                  <a:lnTo>
                    <a:pt x="1447800" y="284285"/>
                  </a:lnTo>
                  <a:lnTo>
                    <a:pt x="1462454" y="304800"/>
                  </a:lnTo>
                  <a:lnTo>
                    <a:pt x="1474177" y="298939"/>
                  </a:lnTo>
                  <a:lnTo>
                    <a:pt x="1500554" y="342900"/>
                  </a:lnTo>
                  <a:lnTo>
                    <a:pt x="1500554" y="378069"/>
                  </a:lnTo>
                  <a:lnTo>
                    <a:pt x="1524000" y="383931"/>
                  </a:lnTo>
                  <a:lnTo>
                    <a:pt x="1767254" y="668216"/>
                  </a:lnTo>
                  <a:lnTo>
                    <a:pt x="1497624" y="835269"/>
                  </a:lnTo>
                  <a:lnTo>
                    <a:pt x="1872762" y="1480039"/>
                  </a:lnTo>
                  <a:lnTo>
                    <a:pt x="1729154" y="1509346"/>
                  </a:lnTo>
                  <a:lnTo>
                    <a:pt x="1623647" y="1524000"/>
                  </a:lnTo>
                  <a:lnTo>
                    <a:pt x="1474177" y="1573823"/>
                  </a:lnTo>
                  <a:lnTo>
                    <a:pt x="1406770" y="1606062"/>
                  </a:lnTo>
                  <a:lnTo>
                    <a:pt x="1283677" y="1650023"/>
                  </a:lnTo>
                  <a:lnTo>
                    <a:pt x="1090247" y="1705708"/>
                  </a:lnTo>
                  <a:lnTo>
                    <a:pt x="1037493" y="1761392"/>
                  </a:lnTo>
                  <a:lnTo>
                    <a:pt x="970085" y="1784839"/>
                  </a:lnTo>
                  <a:lnTo>
                    <a:pt x="929054" y="1834662"/>
                  </a:lnTo>
                  <a:lnTo>
                    <a:pt x="917331" y="1834662"/>
                  </a:lnTo>
                  <a:lnTo>
                    <a:pt x="914400" y="1858108"/>
                  </a:lnTo>
                  <a:lnTo>
                    <a:pt x="861647" y="1878623"/>
                  </a:lnTo>
                  <a:lnTo>
                    <a:pt x="627185" y="1679331"/>
                  </a:lnTo>
                  <a:lnTo>
                    <a:pt x="342900" y="1453662"/>
                  </a:lnTo>
                  <a:lnTo>
                    <a:pt x="0" y="1060939"/>
                  </a:lnTo>
                  <a:close/>
                </a:path>
              </a:pathLst>
            </a:custGeom>
            <a:solidFill>
              <a:schemeClr val="accent6">
                <a:alpha val="49803"/>
              </a:schemeClr>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Arial"/>
                <a:ea typeface="Arial"/>
                <a:cs typeface="Arial"/>
                <a:sym typeface="Arial"/>
              </a:endParaRPr>
            </a:p>
          </p:txBody>
        </p:sp>
        <p:sp>
          <p:nvSpPr>
            <p:cNvPr id="141" name="Google Shape;141;p2"/>
            <p:cNvSpPr/>
            <p:nvPr/>
          </p:nvSpPr>
          <p:spPr>
            <a:xfrm>
              <a:off x="5776692" y="2547780"/>
              <a:ext cx="2217860" cy="1956775"/>
            </a:xfrm>
            <a:custGeom>
              <a:rect b="b" l="l" r="r" t="t"/>
              <a:pathLst>
                <a:path extrusionOk="0" h="2609033" w="2957146">
                  <a:moveTo>
                    <a:pt x="931984" y="2192215"/>
                  </a:moveTo>
                  <a:lnTo>
                    <a:pt x="0" y="1444870"/>
                  </a:lnTo>
                  <a:lnTo>
                    <a:pt x="111369" y="1371600"/>
                  </a:lnTo>
                  <a:lnTo>
                    <a:pt x="152400" y="1371600"/>
                  </a:lnTo>
                  <a:lnTo>
                    <a:pt x="290146" y="1298331"/>
                  </a:lnTo>
                  <a:lnTo>
                    <a:pt x="310661" y="1257300"/>
                  </a:lnTo>
                  <a:lnTo>
                    <a:pt x="389792" y="1216269"/>
                  </a:lnTo>
                  <a:lnTo>
                    <a:pt x="386861" y="1184031"/>
                  </a:lnTo>
                  <a:lnTo>
                    <a:pt x="442546" y="1184031"/>
                  </a:lnTo>
                  <a:lnTo>
                    <a:pt x="524607" y="1137138"/>
                  </a:lnTo>
                  <a:lnTo>
                    <a:pt x="521677" y="1122484"/>
                  </a:lnTo>
                  <a:lnTo>
                    <a:pt x="542192" y="1116623"/>
                  </a:lnTo>
                  <a:lnTo>
                    <a:pt x="571500" y="1069731"/>
                  </a:lnTo>
                  <a:lnTo>
                    <a:pt x="633046" y="1055077"/>
                  </a:lnTo>
                  <a:lnTo>
                    <a:pt x="688730" y="993531"/>
                  </a:lnTo>
                  <a:lnTo>
                    <a:pt x="981807" y="911469"/>
                  </a:lnTo>
                  <a:lnTo>
                    <a:pt x="1110761" y="855784"/>
                  </a:lnTo>
                  <a:lnTo>
                    <a:pt x="1242646" y="805961"/>
                  </a:lnTo>
                  <a:lnTo>
                    <a:pt x="1477107" y="773723"/>
                  </a:lnTo>
                  <a:lnTo>
                    <a:pt x="1635369" y="729761"/>
                  </a:lnTo>
                  <a:lnTo>
                    <a:pt x="1667607" y="703384"/>
                  </a:lnTo>
                  <a:lnTo>
                    <a:pt x="1787769" y="671146"/>
                  </a:lnTo>
                  <a:lnTo>
                    <a:pt x="1881553" y="630115"/>
                  </a:lnTo>
                  <a:lnTo>
                    <a:pt x="1948961" y="594946"/>
                  </a:lnTo>
                  <a:lnTo>
                    <a:pt x="2010507" y="548054"/>
                  </a:lnTo>
                  <a:lnTo>
                    <a:pt x="2133600" y="504092"/>
                  </a:lnTo>
                  <a:lnTo>
                    <a:pt x="2174630" y="465992"/>
                  </a:lnTo>
                  <a:lnTo>
                    <a:pt x="2203938" y="422031"/>
                  </a:lnTo>
                  <a:lnTo>
                    <a:pt x="2312377" y="337038"/>
                  </a:lnTo>
                  <a:lnTo>
                    <a:pt x="2280138" y="293077"/>
                  </a:lnTo>
                  <a:lnTo>
                    <a:pt x="2350477" y="249115"/>
                  </a:lnTo>
                  <a:lnTo>
                    <a:pt x="2359269" y="199292"/>
                  </a:lnTo>
                  <a:lnTo>
                    <a:pt x="2502877" y="149469"/>
                  </a:lnTo>
                  <a:lnTo>
                    <a:pt x="2502877" y="123092"/>
                  </a:lnTo>
                  <a:lnTo>
                    <a:pt x="2552700" y="108438"/>
                  </a:lnTo>
                  <a:lnTo>
                    <a:pt x="2614246" y="87923"/>
                  </a:lnTo>
                  <a:lnTo>
                    <a:pt x="2681653" y="46892"/>
                  </a:lnTo>
                  <a:lnTo>
                    <a:pt x="2708030" y="0"/>
                  </a:lnTo>
                  <a:lnTo>
                    <a:pt x="2710961" y="67408"/>
                  </a:lnTo>
                  <a:lnTo>
                    <a:pt x="2751992" y="120161"/>
                  </a:lnTo>
                  <a:lnTo>
                    <a:pt x="2763715" y="137746"/>
                  </a:lnTo>
                  <a:lnTo>
                    <a:pt x="2763715" y="167054"/>
                  </a:lnTo>
                  <a:lnTo>
                    <a:pt x="2848707" y="249115"/>
                  </a:lnTo>
                  <a:lnTo>
                    <a:pt x="2872153" y="284284"/>
                  </a:lnTo>
                  <a:lnTo>
                    <a:pt x="2869223" y="337038"/>
                  </a:lnTo>
                  <a:lnTo>
                    <a:pt x="2930769" y="416169"/>
                  </a:lnTo>
                  <a:lnTo>
                    <a:pt x="2957146" y="457200"/>
                  </a:lnTo>
                  <a:lnTo>
                    <a:pt x="2957146" y="483577"/>
                  </a:lnTo>
                  <a:lnTo>
                    <a:pt x="2927838" y="527538"/>
                  </a:lnTo>
                  <a:lnTo>
                    <a:pt x="2924907" y="568569"/>
                  </a:lnTo>
                  <a:lnTo>
                    <a:pt x="2898530" y="568569"/>
                  </a:lnTo>
                  <a:lnTo>
                    <a:pt x="2860430" y="553915"/>
                  </a:lnTo>
                  <a:lnTo>
                    <a:pt x="2810607" y="574431"/>
                  </a:lnTo>
                  <a:lnTo>
                    <a:pt x="2804746" y="594946"/>
                  </a:lnTo>
                  <a:lnTo>
                    <a:pt x="2807677" y="615461"/>
                  </a:lnTo>
                  <a:lnTo>
                    <a:pt x="2851638" y="665284"/>
                  </a:lnTo>
                  <a:lnTo>
                    <a:pt x="2828192" y="720969"/>
                  </a:lnTo>
                  <a:lnTo>
                    <a:pt x="2795953" y="759069"/>
                  </a:lnTo>
                  <a:lnTo>
                    <a:pt x="2798884" y="808892"/>
                  </a:lnTo>
                  <a:lnTo>
                    <a:pt x="2757853" y="855784"/>
                  </a:lnTo>
                  <a:lnTo>
                    <a:pt x="2722684" y="846992"/>
                  </a:lnTo>
                  <a:lnTo>
                    <a:pt x="2699238" y="888023"/>
                  </a:lnTo>
                  <a:lnTo>
                    <a:pt x="2678723" y="923192"/>
                  </a:lnTo>
                  <a:lnTo>
                    <a:pt x="2623038" y="923192"/>
                  </a:lnTo>
                  <a:lnTo>
                    <a:pt x="2555630" y="893884"/>
                  </a:lnTo>
                  <a:lnTo>
                    <a:pt x="2532184" y="905608"/>
                  </a:lnTo>
                  <a:lnTo>
                    <a:pt x="2526323" y="955431"/>
                  </a:lnTo>
                  <a:lnTo>
                    <a:pt x="2508738" y="990600"/>
                  </a:lnTo>
                  <a:lnTo>
                    <a:pt x="2473569" y="1008184"/>
                  </a:lnTo>
                  <a:lnTo>
                    <a:pt x="2467707" y="1040423"/>
                  </a:lnTo>
                  <a:lnTo>
                    <a:pt x="2476500" y="1075592"/>
                  </a:lnTo>
                  <a:lnTo>
                    <a:pt x="2517530" y="1113692"/>
                  </a:lnTo>
                  <a:lnTo>
                    <a:pt x="2502877" y="1148861"/>
                  </a:lnTo>
                  <a:lnTo>
                    <a:pt x="2508738" y="1178169"/>
                  </a:lnTo>
                  <a:lnTo>
                    <a:pt x="2476500" y="1207477"/>
                  </a:lnTo>
                  <a:lnTo>
                    <a:pt x="2450123" y="1304192"/>
                  </a:lnTo>
                  <a:lnTo>
                    <a:pt x="2450123" y="1330569"/>
                  </a:lnTo>
                  <a:lnTo>
                    <a:pt x="2482361" y="1354015"/>
                  </a:lnTo>
                  <a:lnTo>
                    <a:pt x="2526323" y="1365738"/>
                  </a:lnTo>
                  <a:lnTo>
                    <a:pt x="2540977" y="1395046"/>
                  </a:lnTo>
                  <a:lnTo>
                    <a:pt x="2505807" y="1447800"/>
                  </a:lnTo>
                  <a:lnTo>
                    <a:pt x="2464777" y="1512277"/>
                  </a:lnTo>
                  <a:lnTo>
                    <a:pt x="2502877" y="1556238"/>
                  </a:lnTo>
                  <a:lnTo>
                    <a:pt x="2511669" y="1600200"/>
                  </a:lnTo>
                  <a:lnTo>
                    <a:pt x="2494084" y="1647092"/>
                  </a:lnTo>
                  <a:lnTo>
                    <a:pt x="2464777" y="1658815"/>
                  </a:lnTo>
                  <a:lnTo>
                    <a:pt x="2464777" y="1670538"/>
                  </a:lnTo>
                  <a:lnTo>
                    <a:pt x="2476500" y="1699846"/>
                  </a:lnTo>
                  <a:lnTo>
                    <a:pt x="2368061" y="1778977"/>
                  </a:lnTo>
                  <a:lnTo>
                    <a:pt x="2274277" y="1828800"/>
                  </a:lnTo>
                  <a:lnTo>
                    <a:pt x="2045677" y="2016369"/>
                  </a:lnTo>
                  <a:lnTo>
                    <a:pt x="1770184" y="2247900"/>
                  </a:lnTo>
                  <a:cubicBezTo>
                    <a:pt x="1739655" y="2276231"/>
                    <a:pt x="1472651" y="2626091"/>
                    <a:pt x="1496158" y="2608384"/>
                  </a:cubicBezTo>
                  <a:cubicBezTo>
                    <a:pt x="1425087" y="2607895"/>
                    <a:pt x="921117" y="2184033"/>
                    <a:pt x="921727" y="2183422"/>
                  </a:cubicBezTo>
                </a:path>
              </a:pathLst>
            </a:custGeom>
            <a:solidFill>
              <a:schemeClr val="accent2">
                <a:alpha val="49803"/>
              </a:schemeClr>
            </a:solidFill>
            <a:ln cap="flat" cmpd="sng" w="25400">
              <a:solidFill>
                <a:schemeClr val="accent2"/>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Arial"/>
                <a:ea typeface="Arial"/>
                <a:cs typeface="Arial"/>
                <a:sym typeface="Arial"/>
              </a:endParaRPr>
            </a:p>
          </p:txBody>
        </p:sp>
        <p:sp>
          <p:nvSpPr>
            <p:cNvPr id="142" name="Google Shape;142;p2"/>
            <p:cNvSpPr/>
            <p:nvPr/>
          </p:nvSpPr>
          <p:spPr>
            <a:xfrm>
              <a:off x="6893995" y="3829153"/>
              <a:ext cx="2071007" cy="1937657"/>
            </a:xfrm>
            <a:custGeom>
              <a:rect b="b" l="l" r="r" t="t"/>
              <a:pathLst>
                <a:path extrusionOk="0" h="2583543" w="2761343">
                  <a:moveTo>
                    <a:pt x="1767114" y="2220686"/>
                  </a:moveTo>
                  <a:lnTo>
                    <a:pt x="0" y="918029"/>
                  </a:lnTo>
                  <a:lnTo>
                    <a:pt x="39914" y="852715"/>
                  </a:lnTo>
                  <a:lnTo>
                    <a:pt x="264886" y="569686"/>
                  </a:lnTo>
                  <a:lnTo>
                    <a:pt x="605972" y="272143"/>
                  </a:lnTo>
                  <a:lnTo>
                    <a:pt x="801914" y="116115"/>
                  </a:lnTo>
                  <a:lnTo>
                    <a:pt x="994229" y="0"/>
                  </a:lnTo>
                  <a:lnTo>
                    <a:pt x="1012372" y="32657"/>
                  </a:lnTo>
                  <a:lnTo>
                    <a:pt x="1016000" y="72572"/>
                  </a:lnTo>
                  <a:lnTo>
                    <a:pt x="1005114" y="116115"/>
                  </a:lnTo>
                  <a:lnTo>
                    <a:pt x="1008743" y="137886"/>
                  </a:lnTo>
                  <a:lnTo>
                    <a:pt x="1030514" y="170543"/>
                  </a:lnTo>
                  <a:lnTo>
                    <a:pt x="1095829" y="192315"/>
                  </a:lnTo>
                  <a:lnTo>
                    <a:pt x="1139372" y="177800"/>
                  </a:lnTo>
                  <a:lnTo>
                    <a:pt x="1186543" y="134257"/>
                  </a:lnTo>
                  <a:lnTo>
                    <a:pt x="1248229" y="134257"/>
                  </a:lnTo>
                  <a:lnTo>
                    <a:pt x="1328057" y="159657"/>
                  </a:lnTo>
                  <a:lnTo>
                    <a:pt x="1371600" y="192315"/>
                  </a:lnTo>
                  <a:lnTo>
                    <a:pt x="1429657" y="268515"/>
                  </a:lnTo>
                  <a:lnTo>
                    <a:pt x="1469572" y="290286"/>
                  </a:lnTo>
                  <a:lnTo>
                    <a:pt x="1476829" y="381000"/>
                  </a:lnTo>
                  <a:lnTo>
                    <a:pt x="1480457" y="431800"/>
                  </a:lnTo>
                  <a:lnTo>
                    <a:pt x="1498600" y="547915"/>
                  </a:lnTo>
                  <a:lnTo>
                    <a:pt x="1484086" y="598715"/>
                  </a:lnTo>
                  <a:lnTo>
                    <a:pt x="1473200" y="613229"/>
                  </a:lnTo>
                  <a:lnTo>
                    <a:pt x="1480457" y="638629"/>
                  </a:lnTo>
                  <a:lnTo>
                    <a:pt x="1458686" y="685800"/>
                  </a:lnTo>
                  <a:lnTo>
                    <a:pt x="1494972" y="787400"/>
                  </a:lnTo>
                  <a:lnTo>
                    <a:pt x="1516743" y="845457"/>
                  </a:lnTo>
                  <a:lnTo>
                    <a:pt x="1567543" y="874486"/>
                  </a:lnTo>
                  <a:lnTo>
                    <a:pt x="1607457" y="910772"/>
                  </a:lnTo>
                  <a:lnTo>
                    <a:pt x="1665514" y="914400"/>
                  </a:lnTo>
                  <a:lnTo>
                    <a:pt x="1723572" y="889000"/>
                  </a:lnTo>
                  <a:lnTo>
                    <a:pt x="1788886" y="910772"/>
                  </a:lnTo>
                  <a:lnTo>
                    <a:pt x="1854200" y="950686"/>
                  </a:lnTo>
                  <a:lnTo>
                    <a:pt x="1897743" y="1045029"/>
                  </a:lnTo>
                  <a:lnTo>
                    <a:pt x="1926772" y="1124857"/>
                  </a:lnTo>
                  <a:lnTo>
                    <a:pt x="1944914" y="1201057"/>
                  </a:lnTo>
                  <a:lnTo>
                    <a:pt x="1988457" y="1259115"/>
                  </a:lnTo>
                  <a:lnTo>
                    <a:pt x="2082800" y="1324429"/>
                  </a:lnTo>
                  <a:lnTo>
                    <a:pt x="2122714" y="1342572"/>
                  </a:lnTo>
                  <a:lnTo>
                    <a:pt x="2198914" y="1397000"/>
                  </a:lnTo>
                  <a:lnTo>
                    <a:pt x="2256972" y="1476829"/>
                  </a:lnTo>
                  <a:lnTo>
                    <a:pt x="2293257" y="1574800"/>
                  </a:lnTo>
                  <a:lnTo>
                    <a:pt x="2329543" y="1625600"/>
                  </a:lnTo>
                  <a:lnTo>
                    <a:pt x="2373086" y="1669143"/>
                  </a:lnTo>
                  <a:lnTo>
                    <a:pt x="2474686" y="1712686"/>
                  </a:lnTo>
                  <a:lnTo>
                    <a:pt x="2554514" y="1763486"/>
                  </a:lnTo>
                  <a:lnTo>
                    <a:pt x="2598057" y="1825172"/>
                  </a:lnTo>
                  <a:lnTo>
                    <a:pt x="2634343" y="1901372"/>
                  </a:lnTo>
                  <a:lnTo>
                    <a:pt x="2648857" y="1941286"/>
                  </a:lnTo>
                  <a:lnTo>
                    <a:pt x="2685143" y="1941286"/>
                  </a:lnTo>
                  <a:lnTo>
                    <a:pt x="2761343" y="2032000"/>
                  </a:lnTo>
                  <a:lnTo>
                    <a:pt x="2761343" y="2075543"/>
                  </a:lnTo>
                  <a:lnTo>
                    <a:pt x="2732314" y="2111829"/>
                  </a:lnTo>
                  <a:lnTo>
                    <a:pt x="2696029" y="2159000"/>
                  </a:lnTo>
                  <a:lnTo>
                    <a:pt x="2648857" y="2159000"/>
                  </a:lnTo>
                  <a:lnTo>
                    <a:pt x="2590800" y="2191657"/>
                  </a:lnTo>
                  <a:lnTo>
                    <a:pt x="2536372" y="2227943"/>
                  </a:lnTo>
                  <a:lnTo>
                    <a:pt x="2500086" y="2220686"/>
                  </a:lnTo>
                  <a:lnTo>
                    <a:pt x="2449286" y="2209800"/>
                  </a:lnTo>
                  <a:lnTo>
                    <a:pt x="2423886" y="2198915"/>
                  </a:lnTo>
                  <a:lnTo>
                    <a:pt x="2398486" y="2209800"/>
                  </a:lnTo>
                  <a:lnTo>
                    <a:pt x="2380343" y="2231572"/>
                  </a:lnTo>
                  <a:lnTo>
                    <a:pt x="2365829" y="2282372"/>
                  </a:lnTo>
                  <a:lnTo>
                    <a:pt x="2362200" y="2318657"/>
                  </a:lnTo>
                  <a:lnTo>
                    <a:pt x="2307772" y="2365829"/>
                  </a:lnTo>
                  <a:lnTo>
                    <a:pt x="2282372" y="2387600"/>
                  </a:lnTo>
                  <a:lnTo>
                    <a:pt x="2260600" y="2416629"/>
                  </a:lnTo>
                  <a:lnTo>
                    <a:pt x="2217057" y="2420257"/>
                  </a:lnTo>
                  <a:lnTo>
                    <a:pt x="2173514" y="2452915"/>
                  </a:lnTo>
                  <a:lnTo>
                    <a:pt x="2090057" y="2481943"/>
                  </a:lnTo>
                  <a:lnTo>
                    <a:pt x="2050143" y="2481943"/>
                  </a:lnTo>
                  <a:lnTo>
                    <a:pt x="1868714" y="2583543"/>
                  </a:lnTo>
                  <a:lnTo>
                    <a:pt x="1828800" y="2558143"/>
                  </a:lnTo>
                  <a:lnTo>
                    <a:pt x="1846943" y="2547257"/>
                  </a:lnTo>
                  <a:lnTo>
                    <a:pt x="1843314" y="2521857"/>
                  </a:lnTo>
                  <a:lnTo>
                    <a:pt x="1883229" y="2471057"/>
                  </a:lnTo>
                  <a:lnTo>
                    <a:pt x="1883229" y="2460172"/>
                  </a:lnTo>
                  <a:lnTo>
                    <a:pt x="1915886" y="2449286"/>
                  </a:lnTo>
                  <a:lnTo>
                    <a:pt x="1926772" y="2409372"/>
                  </a:lnTo>
                  <a:lnTo>
                    <a:pt x="1926772" y="2376715"/>
                  </a:lnTo>
                  <a:lnTo>
                    <a:pt x="1912257" y="2351315"/>
                  </a:lnTo>
                  <a:lnTo>
                    <a:pt x="1897743" y="2296886"/>
                  </a:lnTo>
                  <a:lnTo>
                    <a:pt x="1905000" y="2260600"/>
                  </a:lnTo>
                  <a:lnTo>
                    <a:pt x="1886857" y="2260600"/>
                  </a:lnTo>
                  <a:lnTo>
                    <a:pt x="1843314" y="2260600"/>
                  </a:lnTo>
                  <a:lnTo>
                    <a:pt x="1825172" y="2246086"/>
                  </a:lnTo>
                  <a:lnTo>
                    <a:pt x="1767114" y="2220686"/>
                  </a:lnTo>
                  <a:close/>
                </a:path>
              </a:pathLst>
            </a:custGeom>
            <a:solidFill>
              <a:schemeClr val="accent1">
                <a:alpha val="49803"/>
              </a:schemeClr>
            </a:solidFill>
            <a:ln cap="flat" cmpd="sng" w="25400">
              <a:solidFill>
                <a:schemeClr val="accent1"/>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Arial"/>
                <a:ea typeface="Arial"/>
                <a:cs typeface="Arial"/>
                <a:sym typeface="Arial"/>
              </a:endParaRPr>
            </a:p>
          </p:txBody>
        </p:sp>
        <p:sp>
          <p:nvSpPr>
            <p:cNvPr id="143" name="Google Shape;143;p2"/>
            <p:cNvSpPr txBox="1"/>
            <p:nvPr/>
          </p:nvSpPr>
          <p:spPr>
            <a:xfrm>
              <a:off x="4959408" y="2270780"/>
              <a:ext cx="1824040" cy="3000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350">
                  <a:solidFill>
                    <a:schemeClr val="lt1"/>
                  </a:solidFill>
                  <a:latin typeface="Arial"/>
                  <a:ea typeface="Arial"/>
                  <a:cs typeface="Arial"/>
                  <a:sym typeface="Arial"/>
                </a:rPr>
                <a:t>ANTHRACITE REGION</a:t>
              </a:r>
              <a:endParaRPr/>
            </a:p>
          </p:txBody>
        </p:sp>
        <p:sp>
          <p:nvSpPr>
            <p:cNvPr id="144" name="Google Shape;144;p2"/>
            <p:cNvSpPr txBox="1"/>
            <p:nvPr/>
          </p:nvSpPr>
          <p:spPr>
            <a:xfrm>
              <a:off x="5871314" y="3461515"/>
              <a:ext cx="2610849" cy="3000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350">
                  <a:solidFill>
                    <a:schemeClr val="lt1"/>
                  </a:solidFill>
                  <a:latin typeface="Arial"/>
                  <a:ea typeface="Arial"/>
                  <a:cs typeface="Arial"/>
                  <a:sym typeface="Arial"/>
                </a:rPr>
                <a:t>LEHIGH VALLEY REGION</a:t>
              </a:r>
              <a:endParaRPr/>
            </a:p>
          </p:txBody>
        </p:sp>
        <p:sp>
          <p:nvSpPr>
            <p:cNvPr id="145" name="Google Shape;145;p2"/>
            <p:cNvSpPr txBox="1"/>
            <p:nvPr/>
          </p:nvSpPr>
          <p:spPr>
            <a:xfrm>
              <a:off x="6798303" y="4749075"/>
              <a:ext cx="2623899" cy="3000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350">
                  <a:solidFill>
                    <a:schemeClr val="lt1"/>
                  </a:solidFill>
                  <a:latin typeface="Arial"/>
                  <a:ea typeface="Arial"/>
                  <a:cs typeface="Arial"/>
                  <a:sym typeface="Arial"/>
                </a:rPr>
                <a:t>DELAWARE CANAL REGION</a:t>
              </a:r>
              <a:endParaRPr/>
            </a:p>
          </p:txBody>
        </p:sp>
      </p:grpSp>
      <p:pic>
        <p:nvPicPr>
          <p:cNvPr descr="Logo&#10;&#10;Description automatically generated" id="146" name="Google Shape;146;p2"/>
          <p:cNvPicPr preferRelativeResize="0"/>
          <p:nvPr/>
        </p:nvPicPr>
        <p:blipFill rotWithShape="1">
          <a:blip r:embed="rId4">
            <a:alphaModFix/>
          </a:blip>
          <a:srcRect b="0" l="0" r="0" t="0"/>
          <a:stretch/>
        </p:blipFill>
        <p:spPr>
          <a:xfrm>
            <a:off x="8081" y="6043601"/>
            <a:ext cx="2743200" cy="808437"/>
          </a:xfrm>
          <a:prstGeom prst="rect">
            <a:avLst/>
          </a:prstGeom>
          <a:noFill/>
          <a:ln>
            <a:noFill/>
          </a:ln>
        </p:spPr>
      </p:pic>
      <p:sp>
        <p:nvSpPr>
          <p:cNvPr id="147" name="Google Shape;147;p2"/>
          <p:cNvSpPr txBox="1"/>
          <p:nvPr/>
        </p:nvSpPr>
        <p:spPr>
          <a:xfrm>
            <a:off x="151753" y="176806"/>
            <a:ext cx="7708544" cy="770399"/>
          </a:xfrm>
          <a:prstGeom prst="rect">
            <a:avLst/>
          </a:prstGeom>
          <a:noFill/>
          <a:ln cap="flat" cmpd="sng" w="85725">
            <a:solidFill>
              <a:srgbClr val="8C2842"/>
            </a:solidFill>
            <a:prstDash val="solid"/>
            <a:round/>
            <a:headEnd len="sm" w="sm" type="none"/>
            <a:tailEnd len="sm" w="sm" type="none"/>
          </a:ln>
        </p:spPr>
        <p:txBody>
          <a:bodyPr anchorCtr="0" anchor="b" bIns="91425" lIns="91425" spcFirstLastPara="1" rIns="91425" wrap="square" tIns="91425">
            <a:noAutofit/>
          </a:bodyPr>
          <a:lstStyle/>
          <a:p>
            <a:pPr indent="0" lvl="0" marL="0" marR="0" rtl="0" algn="ctr">
              <a:lnSpc>
                <a:spcPct val="90000"/>
              </a:lnSpc>
              <a:spcBef>
                <a:spcPts val="0"/>
              </a:spcBef>
              <a:spcAft>
                <a:spcPts val="0"/>
              </a:spcAft>
              <a:buClr>
                <a:srgbClr val="8C2842"/>
              </a:buClr>
              <a:buSzPts val="4400"/>
              <a:buFont typeface="Rockwell"/>
              <a:buNone/>
            </a:pPr>
            <a:r>
              <a:rPr lang="en-US" sz="4400">
                <a:solidFill>
                  <a:srgbClr val="8C2842"/>
                </a:solidFill>
                <a:latin typeface="Rockwell"/>
                <a:ea typeface="Rockwell"/>
                <a:cs typeface="Rockwell"/>
                <a:sym typeface="Rockwell"/>
              </a:rPr>
              <a:t>THE D&amp;L TRAIL</a:t>
            </a:r>
            <a:endParaRPr sz="4400">
              <a:solidFill>
                <a:schemeClr val="dk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20"/>
          <p:cNvSpPr txBox="1"/>
          <p:nvPr/>
        </p:nvSpPr>
        <p:spPr>
          <a:xfrm>
            <a:off x="1043311" y="1898374"/>
            <a:ext cx="6979843" cy="3693319"/>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First Aid Materials</a:t>
            </a:r>
            <a:endParaRPr sz="18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3 Regional Brochures</a:t>
            </a:r>
            <a:endParaRPr sz="20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Handout Folder</a:t>
            </a:r>
            <a:endParaRPr sz="1800">
              <a:solidFill>
                <a:schemeClr val="dk1"/>
              </a:solidFill>
              <a:latin typeface="Arial"/>
              <a:ea typeface="Arial"/>
              <a:cs typeface="Arial"/>
              <a:sym typeface="Arial"/>
            </a:endParaRPr>
          </a:p>
          <a:p>
            <a:pPr indent="-285750" lvl="1" marL="742950" marR="0" rtl="0" algn="l">
              <a:spcBef>
                <a:spcPts val="0"/>
              </a:spcBef>
              <a:spcAft>
                <a:spcPts val="0"/>
              </a:spcAft>
              <a:buClr>
                <a:schemeClr val="dk1"/>
              </a:buClr>
              <a:buSzPts val="2000"/>
              <a:buFont typeface="Noto Sans Symbols"/>
              <a:buChar char="❖"/>
            </a:pPr>
            <a:r>
              <a:rPr b="0" i="0" lang="en-US" sz="2000" u="none" cap="none" strike="noStrike">
                <a:solidFill>
                  <a:schemeClr val="dk1"/>
                </a:solidFill>
                <a:latin typeface="Arial"/>
                <a:ea typeface="Arial"/>
                <a:cs typeface="Arial"/>
                <a:sym typeface="Arial"/>
              </a:rPr>
              <a:t>Proper Trail Etiquette</a:t>
            </a:r>
            <a:endParaRPr/>
          </a:p>
          <a:p>
            <a:pPr indent="-285750" lvl="1" marL="742950" marR="0" rtl="0" algn="l">
              <a:spcBef>
                <a:spcPts val="0"/>
              </a:spcBef>
              <a:spcAft>
                <a:spcPts val="0"/>
              </a:spcAft>
              <a:buClr>
                <a:schemeClr val="dk1"/>
              </a:buClr>
              <a:buSzPts val="2000"/>
              <a:buFont typeface="Noto Sans Symbols"/>
              <a:buChar char="❖"/>
            </a:pPr>
            <a:r>
              <a:rPr b="0" i="0" lang="en-US" sz="2000" u="none" cap="none" strike="noStrike">
                <a:solidFill>
                  <a:schemeClr val="dk1"/>
                </a:solidFill>
                <a:latin typeface="Arial"/>
                <a:ea typeface="Arial"/>
                <a:cs typeface="Arial"/>
                <a:sym typeface="Arial"/>
              </a:rPr>
              <a:t>Typical Trail Cross Sections &amp; Parameters</a:t>
            </a:r>
            <a:endParaRPr/>
          </a:p>
          <a:p>
            <a:pPr indent="-285750" lvl="1" marL="742950" marR="0" rtl="0" algn="l">
              <a:spcBef>
                <a:spcPts val="0"/>
              </a:spcBef>
              <a:spcAft>
                <a:spcPts val="0"/>
              </a:spcAft>
              <a:buClr>
                <a:schemeClr val="dk1"/>
              </a:buClr>
              <a:buSzPts val="2000"/>
              <a:buFont typeface="Noto Sans Symbols"/>
              <a:buChar char="❖"/>
            </a:pPr>
            <a:r>
              <a:rPr b="0" i="0" lang="en-US" sz="2000" u="none" cap="none" strike="noStrike">
                <a:solidFill>
                  <a:schemeClr val="dk1"/>
                </a:solidFill>
                <a:latin typeface="Arial"/>
                <a:ea typeface="Arial"/>
                <a:cs typeface="Arial"/>
                <a:sym typeface="Arial"/>
              </a:rPr>
              <a:t>D&amp;L Trail Project Status Map</a:t>
            </a:r>
            <a:endParaRPr/>
          </a:p>
          <a:p>
            <a:pPr indent="-285750" lvl="1" marL="742950" marR="0" rtl="0" algn="l">
              <a:spcBef>
                <a:spcPts val="0"/>
              </a:spcBef>
              <a:spcAft>
                <a:spcPts val="0"/>
              </a:spcAft>
              <a:buClr>
                <a:schemeClr val="dk1"/>
              </a:buClr>
              <a:buSzPts val="2000"/>
              <a:buFont typeface="Noto Sans Symbols"/>
              <a:buChar char="❖"/>
            </a:pPr>
            <a:r>
              <a:rPr b="0" i="0" lang="en-US" sz="2000" u="none" cap="none" strike="noStrike">
                <a:solidFill>
                  <a:schemeClr val="dk1"/>
                </a:solidFill>
                <a:latin typeface="Arial"/>
                <a:ea typeface="Arial"/>
                <a:cs typeface="Arial"/>
                <a:sym typeface="Arial"/>
              </a:rPr>
              <a:t>Lehigh Valley Wildlife Contacts</a:t>
            </a:r>
            <a:endParaRPr/>
          </a:p>
          <a:p>
            <a:pPr indent="-285750" lvl="0" marL="285750" marR="0" rtl="0" algn="l">
              <a:spcBef>
                <a:spcPts val="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Sign Cleaning Kit</a:t>
            </a:r>
            <a:endParaRPr/>
          </a:p>
          <a:p>
            <a:pPr indent="-285750" lvl="1" marL="742950" marR="0" rtl="0" algn="l">
              <a:spcBef>
                <a:spcPts val="0"/>
              </a:spcBef>
              <a:spcAft>
                <a:spcPts val="0"/>
              </a:spcAft>
              <a:buClr>
                <a:schemeClr val="dk1"/>
              </a:buClr>
              <a:buSzPts val="2000"/>
              <a:buFont typeface="Noto Sans Symbols"/>
              <a:buChar char="❖"/>
            </a:pPr>
            <a:r>
              <a:rPr b="0" i="0" lang="en-US" sz="2000" u="none" cap="none" strike="noStrike">
                <a:solidFill>
                  <a:schemeClr val="dk1"/>
                </a:solidFill>
                <a:latin typeface="Arial"/>
                <a:ea typeface="Arial"/>
                <a:cs typeface="Arial"/>
                <a:sym typeface="Arial"/>
              </a:rPr>
              <a:t>Trash Bags, Gloves, Goo Gone, Marine Wax, Clean Green, Graffiti Wipes, sponges and more!</a:t>
            </a:r>
            <a:endParaRPr/>
          </a:p>
          <a:p>
            <a:pPr indent="-158750" lvl="0" marL="285750" marR="0" rtl="0" algn="l">
              <a:spcBef>
                <a:spcPts val="0"/>
              </a:spcBef>
              <a:spcAft>
                <a:spcPts val="0"/>
              </a:spcAft>
              <a:buClr>
                <a:schemeClr val="dk1"/>
              </a:buClr>
              <a:buSzPts val="2000"/>
              <a:buFont typeface="Noto Sans Symbols"/>
              <a:buNone/>
            </a:pPr>
            <a:r>
              <a:t/>
            </a:r>
            <a:endParaRPr sz="2000">
              <a:solidFill>
                <a:srgbClr val="808000"/>
              </a:solidFill>
              <a:latin typeface="Arial"/>
              <a:ea typeface="Arial"/>
              <a:cs typeface="Arial"/>
              <a:sym typeface="Arial"/>
            </a:endParaRPr>
          </a:p>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307" name="Google Shape;307;p20"/>
          <p:cNvSpPr txBox="1"/>
          <p:nvPr/>
        </p:nvSpPr>
        <p:spPr>
          <a:xfrm>
            <a:off x="445991" y="1251318"/>
            <a:ext cx="8331905" cy="823458"/>
          </a:xfrm>
          <a:prstGeom prst="rect">
            <a:avLst/>
          </a:prstGeom>
          <a:noFill/>
          <a:ln>
            <a:noFill/>
          </a:ln>
        </p:spPr>
        <p:txBody>
          <a:bodyPr anchorCtr="0" anchor="t" bIns="41975" lIns="83950" spcFirstLastPara="1" rIns="83950" wrap="square" tIns="41975">
            <a:spAutoFit/>
          </a:bodyPr>
          <a:lstStyle/>
          <a:p>
            <a:pPr indent="0" lvl="0" marL="0" marR="0" rtl="0" algn="l">
              <a:spcBef>
                <a:spcPts val="0"/>
              </a:spcBef>
              <a:spcAft>
                <a:spcPts val="0"/>
              </a:spcAft>
              <a:buNone/>
            </a:pPr>
            <a:r>
              <a:rPr b="1" i="1" lang="en-US" sz="2400">
                <a:solidFill>
                  <a:srgbClr val="800000"/>
                </a:solidFill>
                <a:latin typeface="Arial"/>
                <a:ea typeface="Arial"/>
                <a:cs typeface="Arial"/>
                <a:sym typeface="Arial"/>
              </a:rPr>
              <a:t>WHAT'S IN YOUR GOODIE BAG?</a:t>
            </a:r>
            <a:endParaRPr/>
          </a:p>
          <a:p>
            <a:pPr indent="0" lvl="0" marL="0" marR="0" rtl="0" algn="l">
              <a:lnSpc>
                <a:spcPct val="100000"/>
              </a:lnSpc>
              <a:spcBef>
                <a:spcPts val="0"/>
              </a:spcBef>
              <a:spcAft>
                <a:spcPts val="0"/>
              </a:spcAft>
              <a:buClr>
                <a:schemeClr val="dk1"/>
              </a:buClr>
              <a:buSzPts val="2400"/>
              <a:buFont typeface="Arial"/>
              <a:buNone/>
            </a:pPr>
            <a:r>
              <a:t/>
            </a:r>
            <a:endParaRPr b="1" i="0" sz="2400" u="none" cap="none" strike="noStrike">
              <a:solidFill>
                <a:srgbClr val="800000"/>
              </a:solidFill>
              <a:latin typeface="Arial"/>
              <a:ea typeface="Arial"/>
              <a:cs typeface="Arial"/>
              <a:sym typeface="Arial"/>
            </a:endParaRPr>
          </a:p>
        </p:txBody>
      </p:sp>
      <p:sp>
        <p:nvSpPr>
          <p:cNvPr id="308" name="Google Shape;308;p20"/>
          <p:cNvSpPr txBox="1"/>
          <p:nvPr/>
        </p:nvSpPr>
        <p:spPr>
          <a:xfrm>
            <a:off x="443948" y="391656"/>
            <a:ext cx="7708544" cy="770399"/>
          </a:xfrm>
          <a:prstGeom prst="rect">
            <a:avLst/>
          </a:prstGeom>
          <a:noFill/>
          <a:ln cap="flat" cmpd="sng" w="85725">
            <a:solidFill>
              <a:srgbClr val="8C2842"/>
            </a:solidFill>
            <a:prstDash val="solid"/>
            <a:round/>
            <a:headEnd len="sm" w="sm" type="none"/>
            <a:tailEnd len="sm" w="sm" type="none"/>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999999"/>
              </a:buClr>
              <a:buSzPts val="4400"/>
              <a:buFont typeface="Roboto Slab"/>
              <a:buNone/>
            </a:pPr>
            <a:r>
              <a:rPr b="0" i="0" lang="en-US" sz="4400" u="none" cap="none" strike="noStrike">
                <a:solidFill>
                  <a:srgbClr val="8C2842"/>
                </a:solidFill>
                <a:latin typeface="Rockwell"/>
                <a:ea typeface="Rockwell"/>
                <a:cs typeface="Rockwell"/>
                <a:sym typeface="Rockwell"/>
              </a:rPr>
              <a:t>Adopt A Section</a:t>
            </a:r>
            <a:endParaRPr b="0" i="0" sz="4000" u="none" cap="none" strike="noStrike">
              <a:solidFill>
                <a:srgbClr val="999999"/>
              </a:solidFill>
              <a:latin typeface="Roboto Slab"/>
              <a:ea typeface="Roboto Slab"/>
              <a:cs typeface="Roboto Slab"/>
              <a:sym typeface="Roboto Slab"/>
            </a:endParaRPr>
          </a:p>
        </p:txBody>
      </p:sp>
      <p:pic>
        <p:nvPicPr>
          <p:cNvPr id="309" name="Google Shape;309;p20"/>
          <p:cNvPicPr preferRelativeResize="0"/>
          <p:nvPr/>
        </p:nvPicPr>
        <p:blipFill rotWithShape="1">
          <a:blip r:embed="rId3">
            <a:alphaModFix/>
          </a:blip>
          <a:srcRect b="0" l="0" r="0" t="0"/>
          <a:stretch/>
        </p:blipFill>
        <p:spPr>
          <a:xfrm rot="5400000">
            <a:off x="6515484" y="1633646"/>
            <a:ext cx="2061256" cy="1545942"/>
          </a:xfrm>
          <a:prstGeom prst="rect">
            <a:avLst/>
          </a:prstGeom>
          <a:noFill/>
          <a:ln>
            <a:noFill/>
          </a:ln>
        </p:spPr>
      </p:pic>
    </p:spTree>
  </p:cSld>
  <p:clrMapOvr>
    <a:masterClrMapping/>
  </p:clrMapOvr>
  <p:transition spd="slow">
    <p:fade/>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21"/>
          <p:cNvSpPr txBox="1"/>
          <p:nvPr>
            <p:ph type="ctrTitle"/>
          </p:nvPr>
        </p:nvSpPr>
        <p:spPr>
          <a:xfrm>
            <a:off x="4540332" y="3992651"/>
            <a:ext cx="4128541" cy="2366681"/>
          </a:xfrm>
          <a:prstGeom prst="rect">
            <a:avLst/>
          </a:prstGeom>
          <a:noFill/>
          <a:ln cap="flat" cmpd="sng" w="114300">
            <a:solidFill>
              <a:srgbClr val="8C2842"/>
            </a:solidFill>
            <a:prstDash val="solid"/>
            <a:round/>
            <a:headEnd len="sm" w="sm" type="none"/>
            <a:tailEnd len="sm" w="sm" type="none"/>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1600"/>
              <a:buNone/>
            </a:pPr>
            <a:r>
              <a:rPr b="1" lang="en-US" sz="1600">
                <a:solidFill>
                  <a:schemeClr val="dk1"/>
                </a:solidFill>
                <a:latin typeface="Libre Franklin Medium"/>
                <a:ea typeface="Libre Franklin Medium"/>
                <a:cs typeface="Libre Franklin Medium"/>
                <a:sym typeface="Libre Franklin Medium"/>
              </a:rPr>
              <a:t>For more information:   </a:t>
            </a:r>
            <a:br>
              <a:rPr b="1" lang="en-US" sz="1600">
                <a:latin typeface="Libre Franklin Medium"/>
                <a:ea typeface="Libre Franklin Medium"/>
                <a:cs typeface="Libre Franklin Medium"/>
                <a:sym typeface="Libre Franklin Medium"/>
              </a:rPr>
            </a:br>
            <a:br>
              <a:rPr b="1" lang="en-US" sz="400">
                <a:latin typeface="Libre Franklin Medium"/>
                <a:ea typeface="Libre Franklin Medium"/>
                <a:cs typeface="Libre Franklin Medium"/>
                <a:sym typeface="Libre Franklin Medium"/>
              </a:rPr>
            </a:br>
            <a:r>
              <a:rPr lang="en-US" sz="1200">
                <a:solidFill>
                  <a:schemeClr val="dk1"/>
                </a:solidFill>
                <a:latin typeface="Libre Franklin Medium"/>
                <a:ea typeface="Libre Franklin Medium"/>
                <a:cs typeface="Libre Franklin Medium"/>
                <a:sym typeface="Libre Franklin Medium"/>
              </a:rPr>
              <a:t>Liz Rosencrans</a:t>
            </a:r>
            <a:br>
              <a:rPr lang="en-US" sz="1200">
                <a:latin typeface="Libre Franklin Medium"/>
                <a:ea typeface="Libre Franklin Medium"/>
                <a:cs typeface="Libre Franklin Medium"/>
                <a:sym typeface="Libre Franklin Medium"/>
              </a:rPr>
            </a:br>
            <a:r>
              <a:rPr lang="en-US" sz="1200">
                <a:solidFill>
                  <a:schemeClr val="dk1"/>
                </a:solidFill>
                <a:latin typeface="Libre Franklin Medium"/>
                <a:ea typeface="Libre Franklin Medium"/>
                <a:cs typeface="Libre Franklin Medium"/>
                <a:sym typeface="Libre Franklin Medium"/>
              </a:rPr>
              <a:t>Director of Trails and Conservation</a:t>
            </a:r>
            <a:br>
              <a:rPr lang="en-US" sz="1200">
                <a:latin typeface="Libre Franklin Medium"/>
                <a:ea typeface="Libre Franklin Medium"/>
                <a:cs typeface="Libre Franklin Medium"/>
                <a:sym typeface="Libre Franklin Medium"/>
              </a:rPr>
            </a:br>
            <a:r>
              <a:rPr lang="en-US" sz="1200">
                <a:solidFill>
                  <a:schemeClr val="dk1"/>
                </a:solidFill>
                <a:latin typeface="Libre Franklin Medium"/>
                <a:ea typeface="Libre Franklin Medium"/>
                <a:cs typeface="Libre Franklin Medium"/>
                <a:sym typeface="Libre Franklin Medium"/>
              </a:rPr>
              <a:t>610-984-4752</a:t>
            </a:r>
            <a:br>
              <a:rPr lang="en-US" sz="1200">
                <a:latin typeface="Libre Franklin Medium"/>
                <a:ea typeface="Libre Franklin Medium"/>
                <a:cs typeface="Libre Franklin Medium"/>
                <a:sym typeface="Libre Franklin Medium"/>
              </a:rPr>
            </a:br>
            <a:r>
              <a:rPr lang="en-US" sz="1200" u="sng">
                <a:solidFill>
                  <a:schemeClr val="dk1"/>
                </a:solidFill>
                <a:latin typeface="Libre Franklin Medium"/>
                <a:ea typeface="Libre Franklin Medium"/>
                <a:cs typeface="Libre Franklin Medium"/>
                <a:sym typeface="Libre Franklin Medium"/>
                <a:hlinkClick r:id="rId3">
                  <a:extLst>
                    <a:ext uri="{A12FA001-AC4F-418D-AE19-62706E023703}">
                      <ahyp:hlinkClr val="tx"/>
                    </a:ext>
                  </a:extLst>
                </a:hlinkClick>
              </a:rPr>
              <a:t>trailsdirector@delawareandlehigh.org</a:t>
            </a:r>
            <a:br>
              <a:rPr lang="en-US" sz="1200">
                <a:solidFill>
                  <a:schemeClr val="dk1"/>
                </a:solidFill>
                <a:latin typeface="Libre Franklin Medium"/>
                <a:ea typeface="Libre Franklin Medium"/>
                <a:cs typeface="Libre Franklin Medium"/>
                <a:sym typeface="Libre Franklin Medium"/>
              </a:rPr>
            </a:br>
            <a:r>
              <a:rPr lang="en-US" sz="1200">
                <a:solidFill>
                  <a:schemeClr val="dk1"/>
                </a:solidFill>
                <a:latin typeface="Libre Franklin Medium"/>
                <a:ea typeface="Libre Franklin Medium"/>
                <a:cs typeface="Libre Franklin Medium"/>
                <a:sym typeface="Libre Franklin Medium"/>
              </a:rPr>
              <a:t>Whitney Davison</a:t>
            </a:r>
            <a:br>
              <a:rPr lang="en-US" sz="1200">
                <a:solidFill>
                  <a:schemeClr val="dk1"/>
                </a:solidFill>
                <a:latin typeface="Libre Franklin Medium"/>
                <a:ea typeface="Libre Franklin Medium"/>
                <a:cs typeface="Libre Franklin Medium"/>
                <a:sym typeface="Libre Franklin Medium"/>
              </a:rPr>
            </a:br>
            <a:r>
              <a:rPr lang="en-US" sz="1200">
                <a:solidFill>
                  <a:schemeClr val="dk1"/>
                </a:solidFill>
                <a:latin typeface="Libre Franklin Medium"/>
                <a:ea typeface="Libre Franklin Medium"/>
                <a:cs typeface="Libre Franklin Medium"/>
                <a:sym typeface="Libre Franklin Medium"/>
              </a:rPr>
              <a:t>Education Manager</a:t>
            </a:r>
            <a:br>
              <a:rPr lang="en-US" sz="1200">
                <a:solidFill>
                  <a:schemeClr val="dk1"/>
                </a:solidFill>
                <a:latin typeface="Libre Franklin Medium"/>
                <a:ea typeface="Libre Franklin Medium"/>
                <a:cs typeface="Libre Franklin Medium"/>
                <a:sym typeface="Libre Franklin Medium"/>
              </a:rPr>
            </a:br>
            <a:r>
              <a:rPr lang="en-US" sz="1200">
                <a:solidFill>
                  <a:schemeClr val="dk1"/>
                </a:solidFill>
                <a:latin typeface="Libre Franklin Medium"/>
                <a:ea typeface="Libre Franklin Medium"/>
                <a:cs typeface="Libre Franklin Medium"/>
                <a:sym typeface="Libre Franklin Medium"/>
              </a:rPr>
              <a:t>610-984-4753</a:t>
            </a:r>
            <a:br>
              <a:rPr lang="en-US" sz="1200">
                <a:solidFill>
                  <a:schemeClr val="dk1"/>
                </a:solidFill>
                <a:latin typeface="Libre Franklin Medium"/>
                <a:ea typeface="Libre Franklin Medium"/>
                <a:cs typeface="Libre Franklin Medium"/>
                <a:sym typeface="Libre Franklin Medium"/>
              </a:rPr>
            </a:br>
            <a:r>
              <a:rPr lang="en-US" sz="1200" u="sng">
                <a:solidFill>
                  <a:schemeClr val="dk1"/>
                </a:solidFill>
                <a:latin typeface="Libre Franklin Medium"/>
                <a:ea typeface="Libre Franklin Medium"/>
                <a:cs typeface="Libre Franklin Medium"/>
                <a:sym typeface="Libre Franklin Medium"/>
                <a:hlinkClick r:id="rId4">
                  <a:extLst>
                    <a:ext uri="{A12FA001-AC4F-418D-AE19-62706E023703}">
                      <ahyp:hlinkClr val="tx"/>
                    </a:ext>
                  </a:extLst>
                </a:hlinkClick>
              </a:rPr>
              <a:t>education@delawareandlehigh.org</a:t>
            </a:r>
            <a:br>
              <a:rPr lang="en-US" sz="1200">
                <a:solidFill>
                  <a:schemeClr val="dk1"/>
                </a:solidFill>
                <a:latin typeface="Libre Franklin Medium"/>
                <a:ea typeface="Libre Franklin Medium"/>
                <a:cs typeface="Libre Franklin Medium"/>
                <a:sym typeface="Libre Franklin Medium"/>
              </a:rPr>
            </a:br>
            <a:endParaRPr sz="1200">
              <a:solidFill>
                <a:schemeClr val="dk1"/>
              </a:solidFill>
              <a:latin typeface="Libre Franklin Medium"/>
              <a:ea typeface="Libre Franklin Medium"/>
              <a:cs typeface="Libre Franklin Medium"/>
              <a:sym typeface="Libre Franklin Medium"/>
            </a:endParaRPr>
          </a:p>
        </p:txBody>
      </p:sp>
      <p:sp>
        <p:nvSpPr>
          <p:cNvPr id="316" name="Google Shape;316;p21"/>
          <p:cNvSpPr txBox="1"/>
          <p:nvPr/>
        </p:nvSpPr>
        <p:spPr>
          <a:xfrm>
            <a:off x="605750" y="735545"/>
            <a:ext cx="8150161" cy="1562122"/>
          </a:xfrm>
          <a:prstGeom prst="rect">
            <a:avLst/>
          </a:prstGeom>
          <a:noFill/>
          <a:ln>
            <a:noFill/>
          </a:ln>
        </p:spPr>
        <p:txBody>
          <a:bodyPr anchorCtr="0" anchor="t" bIns="41975" lIns="83950" spcFirstLastPara="1" rIns="83950" wrap="square" tIns="41975">
            <a:spAutoFit/>
          </a:bodyPr>
          <a:lstStyle/>
          <a:p>
            <a:pPr indent="0" lvl="0" marL="0" marR="0" rtl="0" algn="ctr">
              <a:spcBef>
                <a:spcPts val="0"/>
              </a:spcBef>
              <a:spcAft>
                <a:spcPts val="0"/>
              </a:spcAft>
              <a:buNone/>
            </a:pPr>
            <a:r>
              <a:rPr b="1" lang="en-US" sz="2400">
                <a:solidFill>
                  <a:srgbClr val="800000"/>
                </a:solidFill>
                <a:latin typeface="Arial"/>
                <a:ea typeface="Arial"/>
                <a:cs typeface="Arial"/>
                <a:sym typeface="Arial"/>
              </a:rPr>
              <a:t>Review and Sign Program Agreements</a:t>
            </a:r>
            <a:endParaRPr/>
          </a:p>
          <a:p>
            <a:pPr indent="0" lvl="0" marL="0" marR="0" rtl="0" algn="ctr">
              <a:spcBef>
                <a:spcPts val="0"/>
              </a:spcBef>
              <a:spcAft>
                <a:spcPts val="0"/>
              </a:spcAft>
              <a:buNone/>
            </a:pPr>
            <a:r>
              <a:t/>
            </a:r>
            <a:endParaRPr b="1" sz="2400">
              <a:solidFill>
                <a:srgbClr val="800000"/>
              </a:solidFill>
              <a:latin typeface="Arial"/>
              <a:ea typeface="Arial"/>
              <a:cs typeface="Arial"/>
              <a:sym typeface="Arial"/>
            </a:endParaRPr>
          </a:p>
          <a:p>
            <a:pPr indent="0" lvl="0" marL="0" marR="0" rtl="0" algn="ctr">
              <a:spcBef>
                <a:spcPts val="0"/>
              </a:spcBef>
              <a:spcAft>
                <a:spcPts val="0"/>
              </a:spcAft>
              <a:buNone/>
            </a:pPr>
            <a:r>
              <a:rPr b="1" lang="en-US" sz="2400">
                <a:solidFill>
                  <a:srgbClr val="800000"/>
                </a:solidFill>
                <a:latin typeface="Arial"/>
                <a:ea typeface="Arial"/>
                <a:cs typeface="Arial"/>
                <a:sym typeface="Arial"/>
              </a:rPr>
              <a:t>QUESTIONS? DISCUSSION?</a:t>
            </a:r>
            <a:endParaRPr sz="2400">
              <a:solidFill>
                <a:schemeClr val="dk1"/>
              </a:solidFill>
              <a:latin typeface="Arial"/>
              <a:ea typeface="Arial"/>
              <a:cs typeface="Arial"/>
              <a:sym typeface="Arial"/>
            </a:endParaRPr>
          </a:p>
          <a:p>
            <a:pPr indent="0" lvl="0" marL="0" marR="0" rtl="0" algn="l">
              <a:spcBef>
                <a:spcPts val="0"/>
              </a:spcBef>
              <a:spcAft>
                <a:spcPts val="0"/>
              </a:spcAft>
              <a:buNone/>
            </a:pPr>
            <a:r>
              <a:t/>
            </a:r>
            <a:endParaRPr b="1" i="0" sz="2400" u="none" cap="none" strike="noStrike">
              <a:solidFill>
                <a:srgbClr val="800000"/>
              </a:solidFill>
              <a:latin typeface="Arial"/>
              <a:ea typeface="Arial"/>
              <a:cs typeface="Arial"/>
              <a:sym typeface="Arial"/>
            </a:endParaRPr>
          </a:p>
        </p:txBody>
      </p:sp>
      <p:pic>
        <p:nvPicPr>
          <p:cNvPr id="317" name="Google Shape;317;p21"/>
          <p:cNvPicPr preferRelativeResize="0"/>
          <p:nvPr/>
        </p:nvPicPr>
        <p:blipFill rotWithShape="1">
          <a:blip r:embed="rId5">
            <a:alphaModFix/>
          </a:blip>
          <a:srcRect b="0" l="0" r="0" t="0"/>
          <a:stretch/>
        </p:blipFill>
        <p:spPr>
          <a:xfrm rot="5400000">
            <a:off x="955548" y="2454736"/>
            <a:ext cx="3675888" cy="2756916"/>
          </a:xfrm>
          <a:prstGeom prst="rect">
            <a:avLst/>
          </a:prstGeom>
          <a:noFill/>
          <a:ln>
            <a:noFill/>
          </a:ln>
        </p:spPr>
      </p:pic>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3"/>
          <p:cNvSpPr txBox="1"/>
          <p:nvPr/>
        </p:nvSpPr>
        <p:spPr>
          <a:xfrm>
            <a:off x="884691" y="78683"/>
            <a:ext cx="7578373"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8C2842"/>
                </a:solidFill>
                <a:latin typeface="Rockwell"/>
                <a:ea typeface="Rockwell"/>
                <a:cs typeface="Rockwell"/>
                <a:sym typeface="Rockwell"/>
              </a:rPr>
              <a:t>D&amp;L Trail: Longest multi-use trail in PA</a:t>
            </a:r>
            <a:endParaRPr sz="3200">
              <a:solidFill>
                <a:schemeClr val="dk1"/>
              </a:solidFill>
              <a:latin typeface="Rockwell"/>
              <a:ea typeface="Rockwell"/>
              <a:cs typeface="Rockwell"/>
              <a:sym typeface="Rockwell"/>
            </a:endParaRPr>
          </a:p>
        </p:txBody>
      </p:sp>
      <p:pic>
        <p:nvPicPr>
          <p:cNvPr id="154" name="Google Shape;154;p3"/>
          <p:cNvPicPr preferRelativeResize="0"/>
          <p:nvPr/>
        </p:nvPicPr>
        <p:blipFill rotWithShape="1">
          <a:blip r:embed="rId3">
            <a:alphaModFix/>
          </a:blip>
          <a:srcRect b="0" l="0" r="0" t="0"/>
          <a:stretch/>
        </p:blipFill>
        <p:spPr>
          <a:xfrm>
            <a:off x="4805815" y="756582"/>
            <a:ext cx="4181352" cy="5892839"/>
          </a:xfrm>
          <a:prstGeom prst="rect">
            <a:avLst/>
          </a:prstGeom>
          <a:noFill/>
          <a:ln>
            <a:noFill/>
          </a:ln>
        </p:spPr>
      </p:pic>
      <p:pic>
        <p:nvPicPr>
          <p:cNvPr id="155" name="Google Shape;155;p3"/>
          <p:cNvPicPr preferRelativeResize="0"/>
          <p:nvPr/>
        </p:nvPicPr>
        <p:blipFill rotWithShape="1">
          <a:blip r:embed="rId4">
            <a:alphaModFix/>
          </a:blip>
          <a:srcRect b="3858" l="0" r="213" t="1929"/>
          <a:stretch/>
        </p:blipFill>
        <p:spPr>
          <a:xfrm>
            <a:off x="434515" y="708486"/>
            <a:ext cx="3986860" cy="2497770"/>
          </a:xfrm>
          <a:prstGeom prst="rect">
            <a:avLst/>
          </a:prstGeom>
          <a:noFill/>
          <a:ln>
            <a:noFill/>
          </a:ln>
        </p:spPr>
      </p:pic>
      <p:pic>
        <p:nvPicPr>
          <p:cNvPr id="156" name="Google Shape;156;p3"/>
          <p:cNvPicPr preferRelativeResize="0"/>
          <p:nvPr/>
        </p:nvPicPr>
        <p:blipFill rotWithShape="1">
          <a:blip r:embed="rId5">
            <a:alphaModFix/>
          </a:blip>
          <a:srcRect b="13870" l="0" r="-446" t="40268"/>
          <a:stretch/>
        </p:blipFill>
        <p:spPr>
          <a:xfrm>
            <a:off x="435935" y="4391693"/>
            <a:ext cx="3988547" cy="1570936"/>
          </a:xfrm>
          <a:prstGeom prst="rect">
            <a:avLst/>
          </a:prstGeom>
          <a:noFill/>
          <a:ln>
            <a:noFill/>
          </a:ln>
        </p:spPr>
      </p:pic>
      <p:pic>
        <p:nvPicPr>
          <p:cNvPr descr="A picture containing text, sky, tree, grass&#10;&#10;Description automatically generated" id="157" name="Google Shape;157;p3"/>
          <p:cNvPicPr preferRelativeResize="0"/>
          <p:nvPr/>
        </p:nvPicPr>
        <p:blipFill rotWithShape="1">
          <a:blip r:embed="rId6">
            <a:alphaModFix/>
          </a:blip>
          <a:srcRect b="44839" l="0" r="-323" t="27758"/>
          <a:stretch/>
        </p:blipFill>
        <p:spPr>
          <a:xfrm>
            <a:off x="435935" y="3301453"/>
            <a:ext cx="3983683" cy="983004"/>
          </a:xfrm>
          <a:prstGeom prst="rect">
            <a:avLst/>
          </a:prstGeom>
          <a:noFill/>
          <a:ln>
            <a:noFill/>
          </a:ln>
        </p:spPr>
      </p:pic>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4"/>
          <p:cNvSpPr txBox="1"/>
          <p:nvPr>
            <p:ph type="ctrTitle"/>
          </p:nvPr>
        </p:nvSpPr>
        <p:spPr>
          <a:xfrm>
            <a:off x="443948" y="391656"/>
            <a:ext cx="7708544" cy="770399"/>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4400"/>
              <a:buNone/>
            </a:pPr>
            <a:r>
              <a:rPr lang="en-US" sz="4400">
                <a:solidFill>
                  <a:srgbClr val="8C2842"/>
                </a:solidFill>
                <a:latin typeface="Rockwell"/>
                <a:ea typeface="Rockwell"/>
                <a:cs typeface="Rockwell"/>
                <a:sym typeface="Rockwell"/>
              </a:rPr>
              <a:t>THE D&amp;L TRAIL</a:t>
            </a:r>
            <a:endParaRPr/>
          </a:p>
        </p:txBody>
      </p:sp>
      <p:sp>
        <p:nvSpPr>
          <p:cNvPr id="163" name="Google Shape;163;p4"/>
          <p:cNvSpPr/>
          <p:nvPr/>
        </p:nvSpPr>
        <p:spPr>
          <a:xfrm>
            <a:off x="1162788" y="1812403"/>
            <a:ext cx="7470686" cy="4351338"/>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120000"/>
              </a:lnSpc>
              <a:spcBef>
                <a:spcPts val="0"/>
              </a:spcBef>
              <a:spcAft>
                <a:spcPts val="0"/>
              </a:spcAft>
              <a:buClr>
                <a:srgbClr val="8C2842"/>
              </a:buClr>
              <a:buSzPts val="2400"/>
              <a:buFont typeface="Noto Sans Symbols"/>
              <a:buChar char="❖"/>
            </a:pPr>
            <a:r>
              <a:rPr lang="en-US" sz="2400">
                <a:solidFill>
                  <a:srgbClr val="8C2842"/>
                </a:solidFill>
                <a:latin typeface="Arial"/>
                <a:ea typeface="Arial"/>
                <a:cs typeface="Arial"/>
                <a:sym typeface="Arial"/>
              </a:rPr>
              <a:t>DLNHC is a Nonprofit- </a:t>
            </a:r>
            <a:r>
              <a:rPr i="1" lang="en-US" sz="2400">
                <a:solidFill>
                  <a:srgbClr val="8C2842"/>
                </a:solidFill>
                <a:latin typeface="Arial"/>
                <a:ea typeface="Arial"/>
                <a:cs typeface="Arial"/>
                <a:sym typeface="Arial"/>
              </a:rPr>
              <a:t>we don't own any trail!</a:t>
            </a:r>
            <a:endParaRPr sz="3200">
              <a:solidFill>
                <a:srgbClr val="8C2842"/>
              </a:solidFill>
              <a:latin typeface="Arial"/>
              <a:ea typeface="Arial"/>
              <a:cs typeface="Arial"/>
              <a:sym typeface="Arial"/>
            </a:endParaRPr>
          </a:p>
          <a:p>
            <a:pPr indent="-228600" lvl="0" marL="228600" marR="0" rtl="0" algn="l">
              <a:lnSpc>
                <a:spcPct val="120000"/>
              </a:lnSpc>
              <a:spcBef>
                <a:spcPts val="1000"/>
              </a:spcBef>
              <a:spcAft>
                <a:spcPts val="0"/>
              </a:spcAft>
              <a:buClr>
                <a:srgbClr val="8C2842"/>
              </a:buClr>
              <a:buSzPts val="2400"/>
              <a:buFont typeface="Noto Sans Symbols"/>
              <a:buChar char="❖"/>
            </a:pPr>
            <a:r>
              <a:rPr lang="en-US" sz="2400">
                <a:solidFill>
                  <a:srgbClr val="8C2842"/>
                </a:solidFill>
                <a:latin typeface="Arial"/>
                <a:ea typeface="Arial"/>
                <a:cs typeface="Arial"/>
                <a:sym typeface="Arial"/>
              </a:rPr>
              <a:t>One of 55 National Heritage Areas</a:t>
            </a:r>
            <a:endParaRPr/>
          </a:p>
          <a:p>
            <a:pPr indent="-228600" lvl="0" marL="228600" marR="0" rtl="0" algn="l">
              <a:lnSpc>
                <a:spcPct val="120000"/>
              </a:lnSpc>
              <a:spcBef>
                <a:spcPts val="1000"/>
              </a:spcBef>
              <a:spcAft>
                <a:spcPts val="0"/>
              </a:spcAft>
              <a:buClr>
                <a:srgbClr val="8C2842"/>
              </a:buClr>
              <a:buSzPts val="2400"/>
              <a:buFont typeface="Noto Sans Symbols"/>
              <a:buChar char="❖"/>
            </a:pPr>
            <a:r>
              <a:rPr lang="en-US" sz="2400">
                <a:solidFill>
                  <a:srgbClr val="8C2842"/>
                </a:solidFill>
                <a:latin typeface="Arial"/>
                <a:ea typeface="Arial"/>
                <a:cs typeface="Arial"/>
                <a:sym typeface="Arial"/>
              </a:rPr>
              <a:t>Trail is the "spine" of the corridor</a:t>
            </a:r>
            <a:endParaRPr/>
          </a:p>
          <a:p>
            <a:pPr indent="-228600" lvl="0" marL="228600" marR="0" rtl="0" algn="l">
              <a:lnSpc>
                <a:spcPct val="120000"/>
              </a:lnSpc>
              <a:spcBef>
                <a:spcPts val="1000"/>
              </a:spcBef>
              <a:spcAft>
                <a:spcPts val="0"/>
              </a:spcAft>
              <a:buClr>
                <a:srgbClr val="8C2842"/>
              </a:buClr>
              <a:buSzPts val="2400"/>
              <a:buFont typeface="Noto Sans Symbols"/>
              <a:buChar char="❖"/>
            </a:pPr>
            <a:r>
              <a:rPr lang="en-US" sz="2400">
                <a:solidFill>
                  <a:srgbClr val="8C2842"/>
                </a:solidFill>
                <a:latin typeface="Arial"/>
                <a:ea typeface="Arial"/>
                <a:cs typeface="Arial"/>
                <a:sym typeface="Arial"/>
              </a:rPr>
              <a:t>30+ local landowners (municipalities, state parks, nonprofits)</a:t>
            </a:r>
            <a:endParaRPr/>
          </a:p>
          <a:p>
            <a:pPr indent="-76200" lvl="0" marL="228600" marR="0" rtl="0" algn="l">
              <a:lnSpc>
                <a:spcPct val="120000"/>
              </a:lnSpc>
              <a:spcBef>
                <a:spcPts val="1000"/>
              </a:spcBef>
              <a:spcAft>
                <a:spcPts val="0"/>
              </a:spcAft>
              <a:buClr>
                <a:schemeClr val="dk1"/>
              </a:buClr>
              <a:buSzPts val="2400"/>
              <a:buFont typeface="Noto Sans Symbols"/>
              <a:buNone/>
            </a:pPr>
            <a:r>
              <a:t/>
            </a:r>
            <a:endParaRPr sz="2400">
              <a:solidFill>
                <a:srgbClr val="8C2842"/>
              </a:solidFill>
              <a:latin typeface="Arial"/>
              <a:ea typeface="Arial"/>
              <a:cs typeface="Arial"/>
              <a:sym typeface="Arial"/>
            </a:endParaRPr>
          </a:p>
          <a:p>
            <a:pPr indent="-76200" lvl="0" marL="228600" marR="0" rtl="0" algn="l">
              <a:lnSpc>
                <a:spcPct val="120000"/>
              </a:lnSpc>
              <a:spcBef>
                <a:spcPts val="1000"/>
              </a:spcBef>
              <a:spcAft>
                <a:spcPts val="0"/>
              </a:spcAft>
              <a:buClr>
                <a:schemeClr val="dk1"/>
              </a:buClr>
              <a:buSzPts val="2400"/>
              <a:buFont typeface="Noto Sans Symbols"/>
              <a:buNone/>
            </a:pPr>
            <a:r>
              <a:t/>
            </a:r>
            <a:endParaRPr sz="2400">
              <a:solidFill>
                <a:srgbClr val="8C2842"/>
              </a:solidFill>
              <a:latin typeface="Arial"/>
              <a:ea typeface="Arial"/>
              <a:cs typeface="Arial"/>
              <a:sym typeface="Arial"/>
            </a:endParaRPr>
          </a:p>
          <a:p>
            <a:pPr indent="0" lvl="0" marL="0" marR="0" rtl="0" algn="l">
              <a:lnSpc>
                <a:spcPct val="90000"/>
              </a:lnSpc>
              <a:spcBef>
                <a:spcPts val="1000"/>
              </a:spcBef>
              <a:spcAft>
                <a:spcPts val="0"/>
              </a:spcAft>
              <a:buClr>
                <a:schemeClr val="dk1"/>
              </a:buClr>
              <a:buSzPts val="2400"/>
              <a:buFont typeface="Arial"/>
              <a:buNone/>
            </a:pPr>
            <a:r>
              <a:t/>
            </a:r>
            <a:endParaRPr sz="2400">
              <a:solidFill>
                <a:srgbClr val="8C2842"/>
              </a:solidFill>
              <a:latin typeface="Arial"/>
              <a:ea typeface="Arial"/>
              <a:cs typeface="Arial"/>
              <a:sym typeface="Arial"/>
            </a:endParaRPr>
          </a:p>
          <a:p>
            <a:pPr indent="-76200" lvl="0" marL="228600" marR="0" rtl="0" algn="l">
              <a:lnSpc>
                <a:spcPct val="90000"/>
              </a:lnSpc>
              <a:spcBef>
                <a:spcPts val="100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pic>
        <p:nvPicPr>
          <p:cNvPr id="164" name="Google Shape;164;p4"/>
          <p:cNvPicPr preferRelativeResize="0"/>
          <p:nvPr/>
        </p:nvPicPr>
        <p:blipFill rotWithShape="1">
          <a:blip r:embed="rId3">
            <a:alphaModFix/>
          </a:blip>
          <a:srcRect b="0" l="0" r="0" t="0"/>
          <a:stretch/>
        </p:blipFill>
        <p:spPr>
          <a:xfrm>
            <a:off x="4910604" y="4418618"/>
            <a:ext cx="4169801" cy="2360727"/>
          </a:xfrm>
          <a:prstGeom prst="rect">
            <a:avLst/>
          </a:prstGeom>
          <a:noFill/>
          <a:ln>
            <a:noFill/>
          </a:ln>
        </p:spPr>
      </p:pic>
      <p:sp>
        <p:nvSpPr>
          <p:cNvPr id="165" name="Google Shape;165;p4"/>
          <p:cNvSpPr txBox="1"/>
          <p:nvPr/>
        </p:nvSpPr>
        <p:spPr>
          <a:xfrm>
            <a:off x="368645" y="1234130"/>
            <a:ext cx="8082681" cy="454126"/>
          </a:xfrm>
          <a:prstGeom prst="rect">
            <a:avLst/>
          </a:prstGeom>
          <a:noFill/>
          <a:ln>
            <a:noFill/>
          </a:ln>
        </p:spPr>
        <p:txBody>
          <a:bodyPr anchorCtr="0" anchor="t" bIns="41975" lIns="83950" spcFirstLastPara="1" rIns="83950" wrap="square" tIns="41975">
            <a:spAutoFit/>
          </a:bodyPr>
          <a:lstStyle/>
          <a:p>
            <a:pPr indent="0" lvl="0" marL="0" marR="0" rtl="0" algn="l">
              <a:spcBef>
                <a:spcPts val="0"/>
              </a:spcBef>
              <a:spcAft>
                <a:spcPts val="0"/>
              </a:spcAft>
              <a:buNone/>
            </a:pPr>
            <a:r>
              <a:rPr b="1" i="1" lang="en-US" sz="2400">
                <a:solidFill>
                  <a:srgbClr val="800000"/>
                </a:solidFill>
                <a:latin typeface="Arial"/>
                <a:ea typeface="Arial"/>
                <a:cs typeface="Arial"/>
                <a:sym typeface="Arial"/>
              </a:rPr>
              <a:t>WHAT ARE WE?</a:t>
            </a:r>
            <a:endParaRPr sz="1800">
              <a:solidFill>
                <a:schemeClr val="dk1"/>
              </a:solidFill>
              <a:latin typeface="Arial"/>
              <a:ea typeface="Arial"/>
              <a:cs typeface="Arial"/>
              <a:sym typeface="Arial"/>
            </a:endParaRPr>
          </a:p>
        </p:txBody>
      </p:sp>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5"/>
          <p:cNvSpPr txBox="1"/>
          <p:nvPr>
            <p:ph type="ctrTitle"/>
          </p:nvPr>
        </p:nvSpPr>
        <p:spPr>
          <a:xfrm>
            <a:off x="443948" y="391656"/>
            <a:ext cx="7708544" cy="770399"/>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4400"/>
              <a:buNone/>
            </a:pPr>
            <a:r>
              <a:rPr lang="en-US" sz="4400">
                <a:solidFill>
                  <a:srgbClr val="8C2842"/>
                </a:solidFill>
                <a:latin typeface="Rockwell"/>
                <a:ea typeface="Rockwell"/>
                <a:cs typeface="Rockwell"/>
                <a:sym typeface="Rockwell"/>
              </a:rPr>
              <a:t>THE D&amp;L TRAIL</a:t>
            </a:r>
            <a:endParaRPr/>
          </a:p>
        </p:txBody>
      </p:sp>
      <p:sp>
        <p:nvSpPr>
          <p:cNvPr id="171" name="Google Shape;171;p5"/>
          <p:cNvSpPr txBox="1"/>
          <p:nvPr/>
        </p:nvSpPr>
        <p:spPr>
          <a:xfrm>
            <a:off x="6228734" y="4203969"/>
            <a:ext cx="2421834" cy="484748"/>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US" sz="1350" u="sng">
                <a:solidFill>
                  <a:schemeClr val="dk1"/>
                </a:solidFill>
                <a:latin typeface="Rockwell"/>
                <a:ea typeface="Rockwell"/>
                <a:cs typeface="Rockwell"/>
                <a:sym typeface="Rockwell"/>
              </a:rPr>
              <a:t>Future</a:t>
            </a:r>
            <a:r>
              <a:rPr lang="en-US" sz="1350">
                <a:solidFill>
                  <a:schemeClr val="dk1"/>
                </a:solidFill>
                <a:latin typeface="Rockwell"/>
                <a:ea typeface="Rockwell"/>
                <a:cs typeface="Rockwell"/>
                <a:sym typeface="Rockwell"/>
              </a:rPr>
              <a:t>—Not open to public yet- future trail planned</a:t>
            </a:r>
            <a:endParaRPr/>
          </a:p>
        </p:txBody>
      </p:sp>
      <p:sp>
        <p:nvSpPr>
          <p:cNvPr id="172" name="Google Shape;172;p5"/>
          <p:cNvSpPr txBox="1"/>
          <p:nvPr/>
        </p:nvSpPr>
        <p:spPr>
          <a:xfrm>
            <a:off x="408159" y="4203452"/>
            <a:ext cx="2927072" cy="900247"/>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US" sz="1350" u="sng">
                <a:solidFill>
                  <a:schemeClr val="dk1"/>
                </a:solidFill>
                <a:latin typeface="Rockwell"/>
                <a:ea typeface="Rockwell"/>
                <a:cs typeface="Rockwell"/>
                <a:sym typeface="Rockwell"/>
              </a:rPr>
              <a:t>Open &amp; </a:t>
            </a:r>
            <a:r>
              <a:rPr b="1" lang="en-US" sz="1350" u="sng">
                <a:solidFill>
                  <a:schemeClr val="dk1"/>
                </a:solidFill>
                <a:latin typeface="Rockwell"/>
                <a:ea typeface="Rockwell"/>
                <a:cs typeface="Rockwell"/>
                <a:sym typeface="Rockwell"/>
              </a:rPr>
              <a:t>Improved</a:t>
            </a:r>
            <a:r>
              <a:rPr lang="en-US" sz="1350">
                <a:solidFill>
                  <a:schemeClr val="dk1"/>
                </a:solidFill>
                <a:latin typeface="Rockwell"/>
                <a:ea typeface="Rockwell"/>
                <a:cs typeface="Rockwell"/>
                <a:sym typeface="Rockwell"/>
              </a:rPr>
              <a:t>— open  to the public- meets D&amp;L standards for width, surface material, and accessibility</a:t>
            </a:r>
            <a:endParaRPr/>
          </a:p>
        </p:txBody>
      </p:sp>
      <p:sp>
        <p:nvSpPr>
          <p:cNvPr id="173" name="Google Shape;173;p5"/>
          <p:cNvSpPr txBox="1"/>
          <p:nvPr/>
        </p:nvSpPr>
        <p:spPr>
          <a:xfrm>
            <a:off x="3386763" y="4178087"/>
            <a:ext cx="2893943" cy="900247"/>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US" sz="1350" u="sng">
                <a:solidFill>
                  <a:schemeClr val="dk1"/>
                </a:solidFill>
                <a:latin typeface="Rockwell"/>
                <a:ea typeface="Rockwell"/>
                <a:cs typeface="Rockwell"/>
                <a:sym typeface="Rockwell"/>
              </a:rPr>
              <a:t>Open &amp; </a:t>
            </a:r>
            <a:r>
              <a:rPr b="1" lang="en-US" sz="1350" u="sng">
                <a:solidFill>
                  <a:schemeClr val="dk1"/>
                </a:solidFill>
                <a:latin typeface="Rockwell"/>
                <a:ea typeface="Rockwell"/>
                <a:cs typeface="Rockwell"/>
                <a:sym typeface="Rockwell"/>
              </a:rPr>
              <a:t>Unimproved</a:t>
            </a:r>
            <a:r>
              <a:rPr lang="en-US" sz="1350">
                <a:solidFill>
                  <a:schemeClr val="dk1"/>
                </a:solidFill>
                <a:latin typeface="Rockwell"/>
                <a:ea typeface="Rockwell"/>
                <a:cs typeface="Rockwell"/>
                <a:sym typeface="Rockwell"/>
              </a:rPr>
              <a:t>— open to the public- not yet enhanced for width, surface type, or accessibility</a:t>
            </a:r>
            <a:endParaRPr/>
          </a:p>
        </p:txBody>
      </p:sp>
      <p:pic>
        <p:nvPicPr>
          <p:cNvPr descr="A picture containing text, grass, road&#10;&#10;Description automatically generated" id="174" name="Google Shape;174;p5"/>
          <p:cNvPicPr preferRelativeResize="0"/>
          <p:nvPr/>
        </p:nvPicPr>
        <p:blipFill rotWithShape="1">
          <a:blip r:embed="rId3">
            <a:alphaModFix/>
          </a:blip>
          <a:srcRect b="-197" l="31727" r="13316" t="27570"/>
          <a:stretch/>
        </p:blipFill>
        <p:spPr>
          <a:xfrm>
            <a:off x="6281739" y="2062515"/>
            <a:ext cx="2568200" cy="2024100"/>
          </a:xfrm>
          <a:prstGeom prst="rect">
            <a:avLst/>
          </a:prstGeom>
          <a:noFill/>
          <a:ln>
            <a:noFill/>
          </a:ln>
        </p:spPr>
      </p:pic>
      <p:pic>
        <p:nvPicPr>
          <p:cNvPr descr="A picture containing outdoor, tree, grass, nature&#10;&#10;Description automatically generated" id="175" name="Google Shape;175;p5"/>
          <p:cNvPicPr preferRelativeResize="0"/>
          <p:nvPr/>
        </p:nvPicPr>
        <p:blipFill rotWithShape="1">
          <a:blip r:embed="rId4">
            <a:alphaModFix/>
          </a:blip>
          <a:srcRect b="-188" l="24204" r="19906" t="415"/>
          <a:stretch/>
        </p:blipFill>
        <p:spPr>
          <a:xfrm rot="5400000">
            <a:off x="3664643" y="1711594"/>
            <a:ext cx="2040740" cy="2716667"/>
          </a:xfrm>
          <a:prstGeom prst="rect">
            <a:avLst/>
          </a:prstGeom>
          <a:noFill/>
          <a:ln>
            <a:noFill/>
          </a:ln>
        </p:spPr>
      </p:pic>
      <p:pic>
        <p:nvPicPr>
          <p:cNvPr descr="A picture containing grass, tree, outdoor, road&#10;&#10;Description automatically generated" id="176" name="Google Shape;176;p5"/>
          <p:cNvPicPr preferRelativeResize="0"/>
          <p:nvPr/>
        </p:nvPicPr>
        <p:blipFill rotWithShape="1">
          <a:blip r:embed="rId5">
            <a:alphaModFix/>
          </a:blip>
          <a:srcRect b="1130" l="24394" r="18867" t="-730"/>
          <a:stretch/>
        </p:blipFill>
        <p:spPr>
          <a:xfrm rot="5400000">
            <a:off x="739533" y="1711594"/>
            <a:ext cx="2045088" cy="2704159"/>
          </a:xfrm>
          <a:prstGeom prst="rect">
            <a:avLst/>
          </a:prstGeom>
          <a:noFill/>
          <a:ln>
            <a:noFill/>
          </a:ln>
        </p:spPr>
      </p:pic>
      <p:sp>
        <p:nvSpPr>
          <p:cNvPr id="177" name="Google Shape;177;p5"/>
          <p:cNvSpPr txBox="1"/>
          <p:nvPr/>
        </p:nvSpPr>
        <p:spPr>
          <a:xfrm>
            <a:off x="368645" y="1491950"/>
            <a:ext cx="8082681" cy="454126"/>
          </a:xfrm>
          <a:prstGeom prst="rect">
            <a:avLst/>
          </a:prstGeom>
          <a:noFill/>
          <a:ln>
            <a:noFill/>
          </a:ln>
        </p:spPr>
        <p:txBody>
          <a:bodyPr anchorCtr="0" anchor="t" bIns="41975" lIns="83950" spcFirstLastPara="1" rIns="83950" wrap="square" tIns="41975">
            <a:spAutoFit/>
          </a:bodyPr>
          <a:lstStyle/>
          <a:p>
            <a:pPr indent="0" lvl="0" marL="0" marR="0" rtl="0" algn="l">
              <a:spcBef>
                <a:spcPts val="0"/>
              </a:spcBef>
              <a:spcAft>
                <a:spcPts val="0"/>
              </a:spcAft>
              <a:buNone/>
            </a:pPr>
            <a:r>
              <a:rPr b="1" i="1" lang="en-US" sz="2400">
                <a:solidFill>
                  <a:srgbClr val="800000"/>
                </a:solidFill>
                <a:latin typeface="Arial"/>
                <a:ea typeface="Arial"/>
                <a:cs typeface="Arial"/>
                <a:sym typeface="Arial"/>
              </a:rPr>
              <a:t>TRAIL STATUS</a:t>
            </a:r>
            <a:endParaRPr/>
          </a:p>
        </p:txBody>
      </p:sp>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6"/>
          <p:cNvSpPr txBox="1"/>
          <p:nvPr>
            <p:ph type="ctrTitle"/>
          </p:nvPr>
        </p:nvSpPr>
        <p:spPr>
          <a:xfrm>
            <a:off x="443948" y="391656"/>
            <a:ext cx="7708544" cy="770399"/>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4400"/>
              <a:buNone/>
            </a:pPr>
            <a:r>
              <a:rPr lang="en-US" sz="4400">
                <a:solidFill>
                  <a:srgbClr val="8C2842"/>
                </a:solidFill>
                <a:latin typeface="Rockwell"/>
                <a:ea typeface="Rockwell"/>
                <a:cs typeface="Rockwell"/>
                <a:sym typeface="Rockwell"/>
              </a:rPr>
              <a:t>THE D&amp;L TRAIL</a:t>
            </a:r>
            <a:endParaRPr/>
          </a:p>
        </p:txBody>
      </p:sp>
      <p:sp>
        <p:nvSpPr>
          <p:cNvPr id="183" name="Google Shape;183;p6"/>
          <p:cNvSpPr txBox="1"/>
          <p:nvPr/>
        </p:nvSpPr>
        <p:spPr>
          <a:xfrm>
            <a:off x="954163" y="4540011"/>
            <a:ext cx="3378679" cy="1107996"/>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US" sz="1350" u="sng">
                <a:solidFill>
                  <a:schemeClr val="dk1"/>
                </a:solidFill>
                <a:latin typeface="Rockwell"/>
                <a:ea typeface="Rockwell"/>
                <a:cs typeface="Rockwell"/>
                <a:sym typeface="Rockwell"/>
              </a:rPr>
              <a:t>Canal Towpath</a:t>
            </a:r>
            <a:r>
              <a:rPr lang="en-US" sz="1350">
                <a:solidFill>
                  <a:schemeClr val="dk1"/>
                </a:solidFill>
                <a:latin typeface="Rockwell"/>
                <a:ea typeface="Rockwell"/>
                <a:cs typeface="Rockwell"/>
                <a:sym typeface="Rockwell"/>
              </a:rPr>
              <a:t>—along the historic towpath used by mules to pull the canal boats – often sandwiched between canal and river (</a:t>
            </a:r>
            <a:r>
              <a:rPr i="1" lang="en-US" sz="1350">
                <a:solidFill>
                  <a:schemeClr val="dk1"/>
                </a:solidFill>
                <a:latin typeface="Rockwell"/>
                <a:ea typeface="Rockwell"/>
                <a:cs typeface="Rockwell"/>
                <a:sym typeface="Rockwell"/>
              </a:rPr>
              <a:t>Narrower &amp; Steeper Sides)</a:t>
            </a:r>
            <a:endParaRPr sz="1350">
              <a:solidFill>
                <a:schemeClr val="dk1"/>
              </a:solidFill>
              <a:latin typeface="Rockwell"/>
              <a:ea typeface="Rockwell"/>
              <a:cs typeface="Rockwell"/>
              <a:sym typeface="Rockwell"/>
            </a:endParaRPr>
          </a:p>
          <a:p>
            <a:pPr indent="0" lvl="0" marL="0" marR="0" rtl="0" algn="l">
              <a:spcBef>
                <a:spcPts val="0"/>
              </a:spcBef>
              <a:spcAft>
                <a:spcPts val="0"/>
              </a:spcAft>
              <a:buNone/>
            </a:pPr>
            <a:r>
              <a:t/>
            </a:r>
            <a:endParaRPr sz="1350">
              <a:solidFill>
                <a:schemeClr val="dk1"/>
              </a:solidFill>
              <a:latin typeface="Arial"/>
              <a:ea typeface="Arial"/>
              <a:cs typeface="Arial"/>
              <a:sym typeface="Arial"/>
            </a:endParaRPr>
          </a:p>
        </p:txBody>
      </p:sp>
      <p:sp>
        <p:nvSpPr>
          <p:cNvPr id="184" name="Google Shape;184;p6"/>
          <p:cNvSpPr txBox="1"/>
          <p:nvPr/>
        </p:nvSpPr>
        <p:spPr>
          <a:xfrm>
            <a:off x="4654638" y="4540581"/>
            <a:ext cx="3382617" cy="1107996"/>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US" sz="1350" u="sng">
                <a:solidFill>
                  <a:schemeClr val="dk1"/>
                </a:solidFill>
                <a:latin typeface="Rockwell"/>
                <a:ea typeface="Rockwell"/>
                <a:cs typeface="Rockwell"/>
                <a:sym typeface="Rockwell"/>
              </a:rPr>
              <a:t>Rail Trail</a:t>
            </a:r>
            <a:r>
              <a:rPr lang="en-US" sz="1350">
                <a:solidFill>
                  <a:schemeClr val="dk1"/>
                </a:solidFill>
                <a:latin typeface="Rockwell"/>
                <a:ea typeface="Rockwell"/>
                <a:cs typeface="Rockwell"/>
                <a:sym typeface="Rockwell"/>
              </a:rPr>
              <a:t>—built on top of historic railbed that has been removed –  often see rail ties next to the trail </a:t>
            </a:r>
            <a:endParaRPr sz="1350">
              <a:solidFill>
                <a:schemeClr val="dk1"/>
              </a:solidFill>
              <a:latin typeface="Rockwell"/>
              <a:ea typeface="Rockwell"/>
              <a:cs typeface="Rockwell"/>
              <a:sym typeface="Rockwell"/>
            </a:endParaRPr>
          </a:p>
          <a:p>
            <a:pPr indent="0" lvl="0" marL="0" marR="0" rtl="0" algn="l">
              <a:spcBef>
                <a:spcPts val="0"/>
              </a:spcBef>
              <a:spcAft>
                <a:spcPts val="0"/>
              </a:spcAft>
              <a:buNone/>
            </a:pPr>
            <a:r>
              <a:rPr lang="en-US" sz="1350">
                <a:solidFill>
                  <a:schemeClr val="dk1"/>
                </a:solidFill>
                <a:latin typeface="Rockwell"/>
                <a:ea typeface="Rockwell"/>
                <a:cs typeface="Rockwell"/>
                <a:sym typeface="Rockwell"/>
              </a:rPr>
              <a:t>(</a:t>
            </a:r>
            <a:r>
              <a:rPr i="1" lang="en-US" sz="1350">
                <a:solidFill>
                  <a:schemeClr val="dk1"/>
                </a:solidFill>
                <a:latin typeface="Rockwell"/>
                <a:ea typeface="Rockwell"/>
                <a:cs typeface="Rockwell"/>
                <a:sym typeface="Rockwell"/>
              </a:rPr>
              <a:t>Wider &amp; Flatter Edges)</a:t>
            </a:r>
            <a:endParaRPr sz="1350">
              <a:solidFill>
                <a:schemeClr val="dk1"/>
              </a:solidFill>
              <a:latin typeface="Rockwell"/>
              <a:ea typeface="Rockwell"/>
              <a:cs typeface="Rockwell"/>
              <a:sym typeface="Rockwell"/>
            </a:endParaRPr>
          </a:p>
          <a:p>
            <a:pPr indent="0" lvl="0" marL="0" marR="0" rtl="0" algn="l">
              <a:spcBef>
                <a:spcPts val="0"/>
              </a:spcBef>
              <a:spcAft>
                <a:spcPts val="0"/>
              </a:spcAft>
              <a:buNone/>
            </a:pPr>
            <a:r>
              <a:t/>
            </a:r>
            <a:endParaRPr sz="1350">
              <a:solidFill>
                <a:schemeClr val="dk1"/>
              </a:solidFill>
              <a:latin typeface="Arial"/>
              <a:ea typeface="Arial"/>
              <a:cs typeface="Arial"/>
              <a:sym typeface="Arial"/>
            </a:endParaRPr>
          </a:p>
        </p:txBody>
      </p:sp>
      <p:pic>
        <p:nvPicPr>
          <p:cNvPr id="185" name="Google Shape;185;p6"/>
          <p:cNvPicPr preferRelativeResize="0"/>
          <p:nvPr/>
        </p:nvPicPr>
        <p:blipFill rotWithShape="1">
          <a:blip r:embed="rId3">
            <a:alphaModFix/>
          </a:blip>
          <a:srcRect b="0" l="7004" r="6522" t="738"/>
          <a:stretch/>
        </p:blipFill>
        <p:spPr>
          <a:xfrm>
            <a:off x="4665470" y="1950734"/>
            <a:ext cx="3358925" cy="2524404"/>
          </a:xfrm>
          <a:prstGeom prst="rect">
            <a:avLst/>
          </a:prstGeom>
          <a:noFill/>
          <a:ln>
            <a:noFill/>
          </a:ln>
        </p:spPr>
      </p:pic>
      <p:pic>
        <p:nvPicPr>
          <p:cNvPr id="186" name="Google Shape;186;p6"/>
          <p:cNvPicPr preferRelativeResize="0"/>
          <p:nvPr/>
        </p:nvPicPr>
        <p:blipFill rotWithShape="1">
          <a:blip r:embed="rId4">
            <a:alphaModFix/>
          </a:blip>
          <a:srcRect b="-242" l="13580" r="12140" t="-129"/>
          <a:stretch/>
        </p:blipFill>
        <p:spPr>
          <a:xfrm>
            <a:off x="956225" y="1917653"/>
            <a:ext cx="3386335" cy="2529648"/>
          </a:xfrm>
          <a:prstGeom prst="rect">
            <a:avLst/>
          </a:prstGeom>
          <a:noFill/>
          <a:ln>
            <a:noFill/>
          </a:ln>
        </p:spPr>
      </p:pic>
      <p:sp>
        <p:nvSpPr>
          <p:cNvPr id="187" name="Google Shape;187;p6"/>
          <p:cNvSpPr txBox="1"/>
          <p:nvPr/>
        </p:nvSpPr>
        <p:spPr>
          <a:xfrm>
            <a:off x="291299" y="1406010"/>
            <a:ext cx="8082681" cy="454126"/>
          </a:xfrm>
          <a:prstGeom prst="rect">
            <a:avLst/>
          </a:prstGeom>
          <a:noFill/>
          <a:ln>
            <a:noFill/>
          </a:ln>
        </p:spPr>
        <p:txBody>
          <a:bodyPr anchorCtr="0" anchor="t" bIns="41975" lIns="83950" spcFirstLastPara="1" rIns="83950" wrap="square" tIns="41975">
            <a:spAutoFit/>
          </a:bodyPr>
          <a:lstStyle/>
          <a:p>
            <a:pPr indent="0" lvl="0" marL="0" marR="0" rtl="0" algn="l">
              <a:spcBef>
                <a:spcPts val="0"/>
              </a:spcBef>
              <a:spcAft>
                <a:spcPts val="0"/>
              </a:spcAft>
              <a:buNone/>
            </a:pPr>
            <a:r>
              <a:rPr b="1" i="1" lang="en-US" sz="2400">
                <a:solidFill>
                  <a:srgbClr val="800000"/>
                </a:solidFill>
                <a:latin typeface="Arial"/>
                <a:ea typeface="Arial"/>
                <a:cs typeface="Arial"/>
                <a:sym typeface="Arial"/>
              </a:rPr>
              <a:t>CANAL TOWPATH VS. RAIL TRAIL</a:t>
            </a:r>
            <a:endParaRPr sz="1800">
              <a:solidFill>
                <a:schemeClr val="dk1"/>
              </a:solidFill>
              <a:latin typeface="Arial"/>
              <a:ea typeface="Arial"/>
              <a:cs typeface="Arial"/>
              <a:sym typeface="Arial"/>
            </a:endParaRPr>
          </a:p>
        </p:txBody>
      </p:sp>
      <p:sp>
        <p:nvSpPr>
          <p:cNvPr descr="https://usc-powerpoint.officeapps.live.com/pods/GetClipboardImage.ashx?Id=7544e940-282f-4ef6-86aa-b6259e9775f5&amp;DC=PUS8&amp;pkey=0ec30a8f-4945-4638-a1a4-eacff9e88214&amp;wdwaccluster=PUS8" id="188" name="Google Shape;188;p6"/>
          <p:cNvSpPr/>
          <p:nvPr/>
        </p:nvSpPr>
        <p:spPr>
          <a:xfrm>
            <a:off x="4419600" y="32766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8"/>
          <p:cNvSpPr txBox="1"/>
          <p:nvPr>
            <p:ph type="ctrTitle"/>
          </p:nvPr>
        </p:nvSpPr>
        <p:spPr>
          <a:xfrm>
            <a:off x="443948" y="391656"/>
            <a:ext cx="7708544" cy="770399"/>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4400"/>
              <a:buNone/>
            </a:pPr>
            <a:r>
              <a:rPr lang="en-US" sz="4400">
                <a:solidFill>
                  <a:srgbClr val="8C2842"/>
                </a:solidFill>
                <a:latin typeface="Rockwell"/>
                <a:ea typeface="Rockwell"/>
                <a:cs typeface="Rockwell"/>
                <a:sym typeface="Rockwell"/>
              </a:rPr>
              <a:t>THE D&amp;L TRAIL</a:t>
            </a:r>
            <a:endParaRPr/>
          </a:p>
        </p:txBody>
      </p:sp>
      <p:sp>
        <p:nvSpPr>
          <p:cNvPr id="194" name="Google Shape;194;p8"/>
          <p:cNvSpPr txBox="1"/>
          <p:nvPr/>
        </p:nvSpPr>
        <p:spPr>
          <a:xfrm>
            <a:off x="661555" y="1769379"/>
            <a:ext cx="6031853" cy="4431983"/>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D&amp;L Trail Tenders</a:t>
            </a:r>
            <a:r>
              <a:rPr lang="en-US" sz="1800">
                <a:solidFill>
                  <a:schemeClr val="dk1"/>
                </a:solidFill>
                <a:latin typeface="Arial"/>
                <a:ea typeface="Arial"/>
                <a:cs typeface="Arial"/>
                <a:sym typeface="Arial"/>
              </a:rPr>
              <a:t>​</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Our "umbrella" program for levels of volunteer engagement in trail stewardship activities—including litter removal, brush clearing, signage care, painting amenities, planting, and more​</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Public DLNHC-led events​ with larger groups</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Partner-led “one time” events in coordination with DLNHC and landowners​</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Adopt-a-Section of D&amp;L Trail</a:t>
            </a:r>
            <a:endParaRPr/>
          </a:p>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en-US" sz="1800">
                <a:solidFill>
                  <a:schemeClr val="dk1"/>
                </a:solidFill>
                <a:latin typeface="Arial"/>
                <a:ea typeface="Arial"/>
                <a:cs typeface="Arial"/>
                <a:sym typeface="Arial"/>
              </a:rPr>
              <a:t>First step for individuals interested in volunteering-​</a:t>
            </a:r>
            <a:endParaRPr/>
          </a:p>
          <a:p>
            <a:pPr indent="0" lvl="0" marL="0" marR="0" rtl="0" algn="l">
              <a:spcBef>
                <a:spcPts val="0"/>
              </a:spcBef>
              <a:spcAft>
                <a:spcPts val="0"/>
              </a:spcAft>
              <a:buNone/>
            </a:pPr>
            <a:r>
              <a:rPr lang="en-US" sz="1800" u="sng">
                <a:solidFill>
                  <a:schemeClr val="dk1"/>
                </a:solidFill>
                <a:latin typeface="Arial"/>
                <a:ea typeface="Arial"/>
                <a:cs typeface="Arial"/>
                <a:sym typeface="Arial"/>
                <a:hlinkClick r:id="rId3">
                  <a:extLst>
                    <a:ext uri="{A12FA001-AC4F-418D-AE19-62706E023703}">
                      <ahyp:hlinkClr val="tx"/>
                    </a:ext>
                  </a:extLst>
                </a:hlinkClick>
              </a:rPr>
              <a:t>https://delawareandlehigh.org/volunteer/</a:t>
            </a:r>
            <a:r>
              <a:rPr lang="en-US" sz="1800">
                <a:solidFill>
                  <a:schemeClr val="dk1"/>
                </a:solidFill>
                <a:latin typeface="Arial"/>
                <a:ea typeface="Arial"/>
                <a:cs typeface="Arial"/>
                <a:sym typeface="Arial"/>
              </a:rPr>
              <a:t>​</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Tenders, Adopt-A-Section, Museum Docents and More. </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en-US" sz="1800">
                <a:solidFill>
                  <a:schemeClr val="dk1"/>
                </a:solidFill>
                <a:latin typeface="Arial"/>
                <a:ea typeface="Arial"/>
                <a:cs typeface="Arial"/>
                <a:sym typeface="Arial"/>
              </a:rPr>
              <a:t>​</a:t>
            </a:r>
            <a:endParaRPr/>
          </a:p>
          <a:p>
            <a:pPr indent="0" lvl="0" marL="0" marR="0" rtl="0" algn="l">
              <a:spcBef>
                <a:spcPts val="0"/>
              </a:spcBef>
              <a:spcAft>
                <a:spcPts val="0"/>
              </a:spcAft>
              <a:buNone/>
            </a:pPr>
            <a:r>
              <a:t/>
            </a:r>
            <a:endParaRPr sz="1350">
              <a:solidFill>
                <a:schemeClr val="dk1"/>
              </a:solidFill>
              <a:latin typeface="Arial"/>
              <a:ea typeface="Arial"/>
              <a:cs typeface="Arial"/>
              <a:sym typeface="Arial"/>
            </a:endParaRPr>
          </a:p>
        </p:txBody>
      </p:sp>
      <p:sp>
        <p:nvSpPr>
          <p:cNvPr id="195" name="Google Shape;195;p8"/>
          <p:cNvSpPr txBox="1"/>
          <p:nvPr/>
        </p:nvSpPr>
        <p:spPr>
          <a:xfrm>
            <a:off x="378259" y="1260572"/>
            <a:ext cx="8082681" cy="454126"/>
          </a:xfrm>
          <a:prstGeom prst="rect">
            <a:avLst/>
          </a:prstGeom>
          <a:noFill/>
          <a:ln>
            <a:noFill/>
          </a:ln>
        </p:spPr>
        <p:txBody>
          <a:bodyPr anchorCtr="0" anchor="t" bIns="41975" lIns="83950" spcFirstLastPara="1" rIns="83950" wrap="square" tIns="41975">
            <a:spAutoFit/>
          </a:bodyPr>
          <a:lstStyle/>
          <a:p>
            <a:pPr indent="0" lvl="0" marL="0" marR="0" rtl="0" algn="l">
              <a:spcBef>
                <a:spcPts val="0"/>
              </a:spcBef>
              <a:spcAft>
                <a:spcPts val="0"/>
              </a:spcAft>
              <a:buNone/>
            </a:pPr>
            <a:r>
              <a:rPr b="1" i="1" lang="en-US" sz="2400">
                <a:solidFill>
                  <a:srgbClr val="800000"/>
                </a:solidFill>
                <a:latin typeface="Arial"/>
                <a:ea typeface="Arial"/>
                <a:cs typeface="Arial"/>
                <a:sym typeface="Arial"/>
              </a:rPr>
              <a:t>Trail Tenders- Existing Umbrella Program</a:t>
            </a:r>
            <a:endParaRPr sz="1800">
              <a:solidFill>
                <a:schemeClr val="dk1"/>
              </a:solidFill>
              <a:latin typeface="Arial"/>
              <a:ea typeface="Arial"/>
              <a:cs typeface="Arial"/>
              <a:sym typeface="Arial"/>
            </a:endParaRPr>
          </a:p>
        </p:txBody>
      </p:sp>
      <p:sp>
        <p:nvSpPr>
          <p:cNvPr descr="https://usc-powerpoint.officeapps.live.com/pods/GetClipboardImage.ashx?Id=7544e940-282f-4ef6-86aa-b6259e9775f5&amp;DC=PUS8&amp;pkey=0ec30a8f-4945-4638-a1a4-eacff9e88214&amp;wdwaccluster=PUS8" id="196" name="Google Shape;196;p8"/>
          <p:cNvSpPr/>
          <p:nvPr/>
        </p:nvSpPr>
        <p:spPr>
          <a:xfrm>
            <a:off x="4419600" y="32766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id="197" name="Google Shape;197;p8"/>
          <p:cNvPicPr preferRelativeResize="0"/>
          <p:nvPr/>
        </p:nvPicPr>
        <p:blipFill rotWithShape="1">
          <a:blip r:embed="rId4">
            <a:alphaModFix/>
          </a:blip>
          <a:srcRect b="0" l="0" r="0" t="0"/>
          <a:stretch/>
        </p:blipFill>
        <p:spPr>
          <a:xfrm rot="5400000">
            <a:off x="6131204" y="3002280"/>
            <a:ext cx="2828544" cy="2121409"/>
          </a:xfrm>
          <a:prstGeom prst="rect">
            <a:avLst/>
          </a:prstGeom>
          <a:noFill/>
          <a:ln>
            <a:noFill/>
          </a:ln>
        </p:spPr>
      </p:pic>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7"/>
          <p:cNvSpPr txBox="1"/>
          <p:nvPr/>
        </p:nvSpPr>
        <p:spPr>
          <a:xfrm>
            <a:off x="445991" y="1251318"/>
            <a:ext cx="8331905" cy="823458"/>
          </a:xfrm>
          <a:prstGeom prst="rect">
            <a:avLst/>
          </a:prstGeom>
          <a:noFill/>
          <a:ln>
            <a:noFill/>
          </a:ln>
        </p:spPr>
        <p:txBody>
          <a:bodyPr anchorCtr="0" anchor="t" bIns="41975" lIns="83950" spcFirstLastPara="1" rIns="83950" wrap="square" tIns="41975">
            <a:spAutoFit/>
          </a:bodyPr>
          <a:lstStyle/>
          <a:p>
            <a:pPr indent="0" lvl="0" marL="0" marR="0" rtl="0" algn="l">
              <a:spcBef>
                <a:spcPts val="0"/>
              </a:spcBef>
              <a:spcAft>
                <a:spcPts val="0"/>
              </a:spcAft>
              <a:buNone/>
            </a:pPr>
            <a:r>
              <a:rPr b="1" i="1" lang="en-US" sz="2400">
                <a:solidFill>
                  <a:srgbClr val="800000"/>
                </a:solidFill>
                <a:latin typeface="Arial"/>
                <a:ea typeface="Arial"/>
                <a:cs typeface="Arial"/>
                <a:sym typeface="Arial"/>
              </a:rPr>
              <a:t>WHAT IS A TRAIL </a:t>
            </a:r>
            <a:r>
              <a:rPr b="1" i="1" lang="en-US" sz="2400">
                <a:solidFill>
                  <a:srgbClr val="800000"/>
                </a:solidFill>
              </a:rPr>
              <a:t>PATROLLER</a:t>
            </a:r>
            <a:r>
              <a:rPr b="1" i="1" lang="en-US" sz="2400">
                <a:solidFill>
                  <a:srgbClr val="800000"/>
                </a:solidFill>
                <a:latin typeface="Arial"/>
                <a:ea typeface="Arial"/>
                <a:cs typeface="Arial"/>
                <a:sym typeface="Arial"/>
              </a:rPr>
              <a:t>?  Existing Program</a:t>
            </a:r>
            <a:endParaRPr i="1" sz="2400">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400"/>
              <a:buFont typeface="Arial"/>
              <a:buNone/>
            </a:pPr>
            <a:r>
              <a:t/>
            </a:r>
            <a:endParaRPr b="1" i="0" sz="2400" u="none" cap="none" strike="noStrike">
              <a:solidFill>
                <a:srgbClr val="800000"/>
              </a:solidFill>
              <a:latin typeface="Arial"/>
              <a:ea typeface="Arial"/>
              <a:cs typeface="Arial"/>
              <a:sym typeface="Arial"/>
            </a:endParaRPr>
          </a:p>
        </p:txBody>
      </p:sp>
      <p:sp>
        <p:nvSpPr>
          <p:cNvPr id="204" name="Google Shape;204;p7"/>
          <p:cNvSpPr/>
          <p:nvPr/>
        </p:nvSpPr>
        <p:spPr>
          <a:xfrm>
            <a:off x="445991" y="1663047"/>
            <a:ext cx="3714529" cy="4588462"/>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chemeClr val="dk1"/>
              </a:buClr>
              <a:buSzPts val="1500"/>
              <a:buFont typeface="Arial"/>
              <a:buNone/>
            </a:pPr>
            <a:r>
              <a:rPr lang="en-US" sz="1500">
                <a:solidFill>
                  <a:schemeClr val="dk1"/>
                </a:solidFill>
                <a:latin typeface="Arial"/>
                <a:ea typeface="Arial"/>
                <a:cs typeface="Arial"/>
                <a:sym typeface="Arial"/>
              </a:rPr>
              <a:t>   Through this program, volunteers serve as ambassadors for the trail. They patrol the trail on bicycle or foot at least twice a month, April through October, in all five counties answering visitors’ questions and reporting back about fallen trees, erosion, and trail maintenance issues.</a:t>
            </a:r>
            <a:endParaRPr/>
          </a:p>
          <a:p>
            <a:pPr indent="-228600" lvl="0" marL="228600" marR="0" rtl="0" algn="l">
              <a:lnSpc>
                <a:spcPct val="90000"/>
              </a:lnSpc>
              <a:spcBef>
                <a:spcPts val="1000"/>
              </a:spcBef>
              <a:spcAft>
                <a:spcPts val="0"/>
              </a:spcAft>
              <a:buClr>
                <a:schemeClr val="dk1"/>
              </a:buClr>
              <a:buSzPts val="1500"/>
              <a:buFont typeface="Arial"/>
              <a:buNone/>
            </a:pPr>
            <a:br>
              <a:rPr lang="en-US" sz="1500">
                <a:solidFill>
                  <a:schemeClr val="dk1"/>
                </a:solidFill>
                <a:latin typeface="Arial"/>
                <a:ea typeface="Arial"/>
                <a:cs typeface="Arial"/>
                <a:sym typeface="Arial"/>
              </a:rPr>
            </a:br>
            <a:r>
              <a:rPr lang="en-US" sz="1500">
                <a:solidFill>
                  <a:schemeClr val="dk1"/>
                </a:solidFill>
                <a:latin typeface="Arial"/>
                <a:ea typeface="Arial"/>
                <a:cs typeface="Arial"/>
                <a:sym typeface="Arial"/>
              </a:rPr>
              <a:t>Volunteers can join at the Informal and Formal level depending on desired commitment. Formal volunteers report issues via a webform and are required to attend a training event where they can learn about the trail, how to help trail users, and what to report. </a:t>
            </a:r>
            <a:endParaRPr/>
          </a:p>
          <a:p>
            <a:pPr indent="0" lvl="0" marL="0" marR="0" rtl="0" algn="l">
              <a:lnSpc>
                <a:spcPct val="90000"/>
              </a:lnSpc>
              <a:spcBef>
                <a:spcPts val="1000"/>
              </a:spcBef>
              <a:spcAft>
                <a:spcPts val="0"/>
              </a:spcAft>
              <a:buClr>
                <a:schemeClr val="dk1"/>
              </a:buClr>
              <a:buSzPts val="1500"/>
              <a:buFont typeface="Arial"/>
              <a:buNone/>
            </a:pPr>
            <a:r>
              <a:t/>
            </a:r>
            <a:endParaRPr sz="1500">
              <a:solidFill>
                <a:schemeClr val="dk1"/>
              </a:solidFill>
              <a:latin typeface="Arial"/>
              <a:ea typeface="Arial"/>
              <a:cs typeface="Arial"/>
              <a:sym typeface="Arial"/>
            </a:endParaRPr>
          </a:p>
        </p:txBody>
      </p:sp>
      <p:sp>
        <p:nvSpPr>
          <p:cNvPr id="205" name="Google Shape;205;p7"/>
          <p:cNvSpPr txBox="1"/>
          <p:nvPr/>
        </p:nvSpPr>
        <p:spPr>
          <a:xfrm>
            <a:off x="586394" y="343294"/>
            <a:ext cx="7708544" cy="770399"/>
          </a:xfrm>
          <a:prstGeom prst="rect">
            <a:avLst/>
          </a:prstGeom>
          <a:noFill/>
          <a:ln cap="flat" cmpd="sng" w="85725">
            <a:solidFill>
              <a:srgbClr val="8C2842"/>
            </a:solidFill>
            <a:prstDash val="solid"/>
            <a:round/>
            <a:headEnd len="sm" w="sm" type="none"/>
            <a:tailEnd len="sm" w="sm" type="none"/>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999999"/>
              </a:buClr>
              <a:buSzPts val="4400"/>
              <a:buFont typeface="Roboto Slab"/>
              <a:buNone/>
            </a:pPr>
            <a:r>
              <a:rPr b="0" i="0" lang="en-US" sz="4400" u="none" cap="none" strike="noStrike">
                <a:solidFill>
                  <a:srgbClr val="8C2842"/>
                </a:solidFill>
                <a:latin typeface="Rockwell"/>
                <a:ea typeface="Rockwell"/>
                <a:cs typeface="Rockwell"/>
                <a:sym typeface="Rockwell"/>
              </a:rPr>
              <a:t>THE D&amp;L TRAIL</a:t>
            </a:r>
            <a:endParaRPr/>
          </a:p>
        </p:txBody>
      </p:sp>
      <p:pic>
        <p:nvPicPr>
          <p:cNvPr id="206" name="Google Shape;206;p7"/>
          <p:cNvPicPr preferRelativeResize="0"/>
          <p:nvPr/>
        </p:nvPicPr>
        <p:blipFill rotWithShape="1">
          <a:blip r:embed="rId3">
            <a:alphaModFix/>
          </a:blip>
          <a:srcRect b="0" l="0" r="0" t="0"/>
          <a:stretch/>
        </p:blipFill>
        <p:spPr>
          <a:xfrm>
            <a:off x="4572000" y="2452251"/>
            <a:ext cx="3566160" cy="2377440"/>
          </a:xfrm>
          <a:prstGeom prst="rect">
            <a:avLst/>
          </a:prstGeom>
          <a:noFill/>
          <a:ln>
            <a:noFill/>
          </a:ln>
        </p:spPr>
      </p:pic>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9"/>
          <p:cNvSpPr txBox="1"/>
          <p:nvPr>
            <p:ph type="ctrTitle"/>
          </p:nvPr>
        </p:nvSpPr>
        <p:spPr>
          <a:xfrm>
            <a:off x="443948" y="391656"/>
            <a:ext cx="7708544" cy="770399"/>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4400"/>
              <a:buNone/>
            </a:pPr>
            <a:r>
              <a:rPr lang="en-US" sz="4400">
                <a:solidFill>
                  <a:srgbClr val="8C2842"/>
                </a:solidFill>
                <a:latin typeface="Rockwell"/>
                <a:ea typeface="Rockwell"/>
                <a:cs typeface="Rockwell"/>
                <a:sym typeface="Rockwell"/>
              </a:rPr>
              <a:t>Adopt-A-Section</a:t>
            </a:r>
            <a:endParaRPr/>
          </a:p>
        </p:txBody>
      </p:sp>
      <p:sp>
        <p:nvSpPr>
          <p:cNvPr id="212" name="Google Shape;212;p9"/>
          <p:cNvSpPr txBox="1"/>
          <p:nvPr/>
        </p:nvSpPr>
        <p:spPr>
          <a:xfrm>
            <a:off x="1149071" y="1872220"/>
            <a:ext cx="3843554" cy="357790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950">
                <a:solidFill>
                  <a:schemeClr val="dk1"/>
                </a:solidFill>
                <a:latin typeface="Arial"/>
                <a:ea typeface="Arial"/>
                <a:cs typeface="Arial"/>
                <a:sym typeface="Arial"/>
              </a:rPr>
              <a:t>How It Works</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D&amp;L’s Adopt-A-Trail program enables volunteers to become a steward of a specific section of trail and are responsible for performing basic maintenance on that trail.  Requirements include training, tending to the trail at least once a month, cleaning signs once a year and re-certifying every 2 years. </a:t>
            </a:r>
            <a:endParaRPr/>
          </a:p>
          <a:p>
            <a:pPr indent="0" lvl="0" marL="0" marR="0" rtl="0" algn="l">
              <a:spcBef>
                <a:spcPts val="0"/>
              </a:spcBef>
              <a:spcAft>
                <a:spcPts val="0"/>
              </a:spcAft>
              <a:buNone/>
            </a:pPr>
            <a:r>
              <a:t/>
            </a:r>
            <a:endParaRPr b="1" sz="1950">
              <a:solidFill>
                <a:schemeClr val="dk1"/>
              </a:solidFill>
              <a:latin typeface="Arial"/>
              <a:ea typeface="Arial"/>
              <a:cs typeface="Arial"/>
              <a:sym typeface="Arial"/>
            </a:endParaRPr>
          </a:p>
          <a:p>
            <a:pPr indent="0" lvl="0" marL="0" marR="0" rtl="0" algn="l">
              <a:spcBef>
                <a:spcPts val="0"/>
              </a:spcBef>
              <a:spcAft>
                <a:spcPts val="0"/>
              </a:spcAft>
              <a:buNone/>
            </a:pPr>
            <a:r>
              <a:rPr b="1" lang="en-US" sz="1950">
                <a:solidFill>
                  <a:schemeClr val="dk1"/>
                </a:solidFill>
                <a:latin typeface="Arial"/>
                <a:ea typeface="Arial"/>
                <a:cs typeface="Arial"/>
                <a:sym typeface="Arial"/>
              </a:rPr>
              <a:t>School Program</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This program is very similar to the public Adopt-A-Trail program. However, we work with the schools to be as flexible as possible. Sign ups and trainings are year round, based on the needs of the school. While we hope that schools can tend their mile of trail monthly, we understand that there will be some months that this is not possible.  We re-certify each year as each new school year begins.</a:t>
            </a:r>
            <a:endParaRPr sz="1800">
              <a:solidFill>
                <a:schemeClr val="dk1"/>
              </a:solidFill>
              <a:latin typeface="Arial"/>
              <a:ea typeface="Arial"/>
              <a:cs typeface="Arial"/>
              <a:sym typeface="Arial"/>
            </a:endParaRPr>
          </a:p>
        </p:txBody>
      </p:sp>
      <p:sp>
        <p:nvSpPr>
          <p:cNvPr id="213" name="Google Shape;213;p9"/>
          <p:cNvSpPr txBox="1"/>
          <p:nvPr/>
        </p:nvSpPr>
        <p:spPr>
          <a:xfrm>
            <a:off x="383809" y="1352982"/>
            <a:ext cx="8082681" cy="454126"/>
          </a:xfrm>
          <a:prstGeom prst="rect">
            <a:avLst/>
          </a:prstGeom>
          <a:noFill/>
          <a:ln>
            <a:noFill/>
          </a:ln>
        </p:spPr>
        <p:txBody>
          <a:bodyPr anchorCtr="0" anchor="t" bIns="41975" lIns="83950" spcFirstLastPara="1" rIns="83950" wrap="square" tIns="41975">
            <a:spAutoFit/>
          </a:bodyPr>
          <a:lstStyle/>
          <a:p>
            <a:pPr indent="0" lvl="0" marL="0" marR="0" rtl="0" algn="l">
              <a:spcBef>
                <a:spcPts val="0"/>
              </a:spcBef>
              <a:spcAft>
                <a:spcPts val="0"/>
              </a:spcAft>
              <a:buNone/>
            </a:pPr>
            <a:r>
              <a:rPr b="1" i="1" lang="en-US" sz="2400">
                <a:solidFill>
                  <a:srgbClr val="800000"/>
                </a:solidFill>
                <a:latin typeface="Arial"/>
                <a:ea typeface="Arial"/>
                <a:cs typeface="Arial"/>
                <a:sym typeface="Arial"/>
              </a:rPr>
              <a:t>Overview</a:t>
            </a:r>
            <a:endParaRPr sz="1800">
              <a:solidFill>
                <a:schemeClr val="dk1"/>
              </a:solidFill>
              <a:latin typeface="Arial"/>
              <a:ea typeface="Arial"/>
              <a:cs typeface="Arial"/>
              <a:sym typeface="Arial"/>
            </a:endParaRPr>
          </a:p>
        </p:txBody>
      </p:sp>
      <p:pic>
        <p:nvPicPr>
          <p:cNvPr id="214" name="Google Shape;214;p9"/>
          <p:cNvPicPr preferRelativeResize="0"/>
          <p:nvPr/>
        </p:nvPicPr>
        <p:blipFill rotWithShape="1">
          <a:blip r:embed="rId3">
            <a:alphaModFix/>
          </a:blip>
          <a:srcRect b="0" l="0" r="0" t="0"/>
          <a:stretch/>
        </p:blipFill>
        <p:spPr>
          <a:xfrm>
            <a:off x="5235610" y="2226251"/>
            <a:ext cx="3230880" cy="2423160"/>
          </a:xfrm>
          <a:prstGeom prst="rect">
            <a:avLst/>
          </a:prstGeom>
          <a:noFill/>
          <a:ln>
            <a:noFill/>
          </a:ln>
        </p:spPr>
      </p:pic>
    </p:spTree>
  </p:cSld>
  <p:clrMapOvr>
    <a:masterClrMapping/>
  </p:clrMapOvr>
  <p:transition spd="slow">
    <p:fade/>
  </p:transition>
</p:sld>
</file>

<file path=ppt/theme/theme1.xml><?xml version="1.0" encoding="utf-8"?>
<a:theme xmlns:a="http://schemas.openxmlformats.org/drawingml/2006/main" xmlns:r="http://schemas.openxmlformats.org/officeDocument/2006/relationships" name="Lysander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Lysander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2020-02-10T14:10:57Z</dcterms:created>
  <dc:creator>Lauren Golden</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0x010100742C36DD74794E49BF011D5BDBD444F6</vt:lpwstr>
  </property>
  <property fmtid="{D5CDD505-2E9C-101B-9397-08002B2CF9AE}" pid="3" name="Order">
    <vt:r8>3280600.0</vt:r8>
  </property>
  <property fmtid="{D5CDD505-2E9C-101B-9397-08002B2CF9AE}" pid="4" name="MediaServiceImageTags">
    <vt:lpwstr/>
  </property>
</Properties>
</file>